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24384000" cy="13716000"/>
  <p:notesSz cx="6858000" cy="9144000"/>
  <p:embeddedFontLst>
    <p:embeddedFont>
      <p:font typeface="Gotham Bold" panose="02000604030000020004" pitchFamily="2" charset="0"/>
      <p:bold r:id="rId51"/>
      <p:italic r:id="rId52"/>
    </p:embeddedFont>
    <p:embeddedFont>
      <p:font typeface="Gotham Book" panose="02000604040000020004" pitchFamily="2" charset="0"/>
      <p:regular r:id="rId53"/>
      <p:italic r:id="rId54"/>
    </p:embeddedFont>
    <p:embeddedFont>
      <p:font typeface="Gotham Medium" panose="02000604030000020004" pitchFamily="2" charset="0"/>
      <p:regular r:id="rId55"/>
      <p:italic r:id="rId56"/>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25400" cap="flat">
              <a:solidFill>
                <a:srgbClr val="FFFFFF"/>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firstCol>
    <a:lastRow>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1">
                  <a:lumOff val="13543"/>
                </a:schemeClr>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solidFill>
            <a:srgbClr val="014D80"/>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FFFFFF"/>
      </a:tcTxStyle>
      <a:tcStyle>
        <a:tcBdr>
          <a:left>
            <a:ln w="12700" cap="flat">
              <a:solidFill>
                <a:srgbClr val="A9A9A9"/>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09D00"/>
          </a:solidFill>
        </a:fill>
      </a:tcStyle>
    </a:firstCol>
    <a:lastRow>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61D836"/>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ff" i="off">
        <a:font>
          <a:latin typeface="Helvetica Neue Medium"/>
          <a:ea typeface="Helvetica Neue Medium"/>
          <a:cs typeface="Helvetica Neue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27002"/>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E3E5E8"/>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4">
              <a:hueOff val="-613784"/>
              <a:lumOff val="1275"/>
            </a:schemeClr>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4">
                  <a:hueOff val="-613784"/>
                  <a:lumOff val="1275"/>
                </a:schemeClr>
              </a:solidFill>
              <a:prstDash val="solid"/>
              <a:miter lim="400000"/>
            </a:ln>
          </a:top>
          <a:bottom>
            <a:ln w="12700" cap="flat">
              <a:solidFill>
                <a:srgbClr val="E3E5E8"/>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E3E5E8"/>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FF5300"/>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98195F"/>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6"/>
              </a:solidFill>
              <a:prstDash val="solid"/>
              <a:miter lim="400000"/>
            </a:ln>
          </a:top>
          <a:bottom>
            <a:ln w="12700" cap="flat">
              <a:solidFill>
                <a:srgbClr val="A6AA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A6AAA9"/>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650E48"/>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62727"/>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42424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58" d="100"/>
          <a:sy n="58" d="100"/>
        </p:scale>
        <p:origin x="920"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b="0" i="0">
        <a:latin typeface="Gotham Book" panose="02000604040000020004" pitchFamily="2" charset="0"/>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3"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4" name="Body Level One…"/>
          <p:cNvSpPr txBox="1">
            <a:spLocks noGrp="1"/>
          </p:cNvSpPr>
          <p:nvPr>
            <p:ph type="body" sz="quarter" idx="1" hasCustomPrompt="1"/>
          </p:nvPr>
        </p:nvSpPr>
        <p:spPr>
          <a:xfrm>
            <a:off x="1206500" y="7196865"/>
            <a:ext cx="21971000" cy="1905001"/>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Presentation Subtitle</a:t>
            </a:r>
          </a:p>
          <a:p>
            <a:pPr lvl="1"/>
            <a:endParaRPr/>
          </a:p>
          <a:p>
            <a:pPr lvl="2"/>
            <a:endParaRPr/>
          </a:p>
          <a:p>
            <a:pPr lvl="3"/>
            <a:endParaRPr/>
          </a:p>
          <a:p>
            <a:pPr lvl="4"/>
            <a:endParaRPr/>
          </a:p>
        </p:txBody>
      </p:sp>
      <p:sp>
        <p:nvSpPr>
          <p:cNvPr id="15" name="Rectangle"/>
          <p:cNvSpPr/>
          <p:nvPr/>
        </p:nvSpPr>
        <p:spPr>
          <a:xfrm>
            <a:off x="3097" y="1128810"/>
            <a:ext cx="856003" cy="3000762"/>
          </a:xfrm>
          <a:prstGeom prst="rect">
            <a:avLst/>
          </a:prstGeom>
          <a:solidFill>
            <a:srgbClr val="D96C26"/>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pic>
        <p:nvPicPr>
          <p:cNvPr id="16" name="1CA55B94-F690-4F85-AE21-2DF07AB3F3B6-13.png" descr="1CA55B94-F690-4F85-AE21-2DF07AB3F3B6-13.png"/>
          <p:cNvPicPr>
            <a:picLocks noChangeAspect="1"/>
          </p:cNvPicPr>
          <p:nvPr/>
        </p:nvPicPr>
        <p:blipFill>
          <a:blip r:embed="rId2"/>
          <a:stretch>
            <a:fillRect/>
          </a:stretch>
        </p:blipFill>
        <p:spPr>
          <a:xfrm>
            <a:off x="824259" y="12377831"/>
            <a:ext cx="2685985" cy="802381"/>
          </a:xfrm>
          <a:prstGeom prst="rect">
            <a:avLst/>
          </a:prstGeom>
          <a:ln w="12700">
            <a:miter lim="400000"/>
          </a:ln>
        </p:spPr>
      </p:pic>
      <p:sp>
        <p:nvSpPr>
          <p:cNvPr id="17" name="Slide Number"/>
          <p:cNvSpPr txBox="1">
            <a:spLocks noGrp="1"/>
          </p:cNvSpPr>
          <p:nvPr>
            <p:ph type="sldNum" sz="quarter" idx="2"/>
          </p:nvPr>
        </p:nvSpPr>
        <p:spPr>
          <a:xfrm>
            <a:off x="11984411" y="13076008"/>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98"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a:latin typeface="Gotham Bold"/>
                <a:ea typeface="Gotham Bold"/>
                <a:cs typeface="Gotham Bold"/>
                <a:sym typeface="Gotham Bold"/>
              </a:defRPr>
            </a:lvl1pPr>
          </a:lstStyle>
          <a:p>
            <a:r>
              <a:t>Fact information</a:t>
            </a:r>
          </a:p>
        </p:txBody>
      </p:sp>
      <p:sp>
        <p:nvSpPr>
          <p:cNvPr id="99" name="Body Level One…"/>
          <p:cNvSpPr txBox="1">
            <a:spLocks noGrp="1"/>
          </p:cNvSpPr>
          <p:nvPr>
            <p:ph type="body" idx="1" hasCustomPrompt="1"/>
          </p:nvPr>
        </p:nvSpPr>
        <p:spPr>
          <a:xfrm>
            <a:off x="1206500" y="935258"/>
            <a:ext cx="21971000" cy="7359063"/>
          </a:xfrm>
          <a:prstGeom prst="rect">
            <a:avLst/>
          </a:prstGeom>
        </p:spPr>
        <p:txBody>
          <a:bodyPr anchor="b"/>
          <a:lstStyle>
            <a:lvl1pPr marL="0" indent="0" algn="ctr">
              <a:lnSpc>
                <a:spcPct val="80000"/>
              </a:lnSpc>
              <a:spcBef>
                <a:spcPts val="0"/>
              </a:spcBef>
              <a:buSzTx/>
              <a:buNone/>
              <a:defRPr sz="25000" spc="-250">
                <a:latin typeface="Gotham Bold"/>
                <a:ea typeface="Gotham Bold"/>
                <a:cs typeface="Gotham Bold"/>
                <a:sym typeface="Gotham Bold"/>
              </a:defRPr>
            </a:lvl1pPr>
            <a:lvl2pPr marL="0" indent="457200" algn="ctr">
              <a:lnSpc>
                <a:spcPct val="80000"/>
              </a:lnSpc>
              <a:spcBef>
                <a:spcPts val="0"/>
              </a:spcBef>
              <a:buSzTx/>
              <a:buNone/>
              <a:defRPr sz="25000" spc="-250">
                <a:latin typeface="Gotham Bold"/>
                <a:ea typeface="Gotham Bold"/>
                <a:cs typeface="Gotham Bold"/>
                <a:sym typeface="Gotham Bold"/>
              </a:defRPr>
            </a:lvl2pPr>
            <a:lvl3pPr marL="0" indent="914400" algn="ctr">
              <a:lnSpc>
                <a:spcPct val="80000"/>
              </a:lnSpc>
              <a:spcBef>
                <a:spcPts val="0"/>
              </a:spcBef>
              <a:buSzTx/>
              <a:buNone/>
              <a:defRPr sz="25000" spc="-250">
                <a:latin typeface="Gotham Bold"/>
                <a:ea typeface="Gotham Bold"/>
                <a:cs typeface="Gotham Bold"/>
                <a:sym typeface="Gotham Bold"/>
              </a:defRPr>
            </a:lvl3pPr>
            <a:lvl4pPr marL="0" indent="1371600" algn="ctr">
              <a:lnSpc>
                <a:spcPct val="80000"/>
              </a:lnSpc>
              <a:spcBef>
                <a:spcPts val="0"/>
              </a:spcBef>
              <a:buSzTx/>
              <a:buNone/>
              <a:defRPr sz="25000" spc="-250">
                <a:latin typeface="Gotham Bold"/>
                <a:ea typeface="Gotham Bold"/>
                <a:cs typeface="Gotham Bold"/>
                <a:sym typeface="Gotham Bold"/>
              </a:defRPr>
            </a:lvl4pPr>
            <a:lvl5pPr marL="0" indent="1828800" algn="ctr">
              <a:lnSpc>
                <a:spcPct val="80000"/>
              </a:lnSpc>
              <a:spcBef>
                <a:spcPts val="0"/>
              </a:spcBef>
              <a:buSzTx/>
              <a:buNone/>
              <a:defRPr sz="25000" spc="-250">
                <a:latin typeface="Gotham Bold"/>
                <a:ea typeface="Gotham Bold"/>
                <a:cs typeface="Gotham Bold"/>
                <a:sym typeface="Gotham Bold"/>
              </a:defRPr>
            </a:lvl5pPr>
          </a:lstStyle>
          <a:p>
            <a:r>
              <a:t>100%</a:t>
            </a:r>
          </a:p>
          <a:p>
            <a:pPr lvl="1"/>
            <a:endParaRPr/>
          </a:p>
          <a:p>
            <a:pPr lvl="2"/>
            <a:endParaRPr/>
          </a:p>
          <a:p>
            <a:pPr lvl="3"/>
            <a:endParaRPr/>
          </a:p>
          <a:p>
            <a:pPr lvl="4"/>
            <a:endParaRPr/>
          </a:p>
        </p:txBody>
      </p:sp>
      <p:sp>
        <p:nvSpPr>
          <p:cNvPr id="100"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07" name="Attribution"/>
          <p:cNvSpPr txBox="1">
            <a:spLocks noGrp="1"/>
          </p:cNvSpPr>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sz="3600">
                <a:latin typeface="Gotham Bold"/>
                <a:ea typeface="Gotham Bold"/>
                <a:cs typeface="Gotham Bold"/>
                <a:sym typeface="Gotham Bold"/>
              </a:defRPr>
            </a:lvl1pPr>
          </a:lstStyle>
          <a:p>
            <a:r>
              <a:t>Attribution</a:t>
            </a:r>
          </a:p>
        </p:txBody>
      </p:sp>
      <p:sp>
        <p:nvSpPr>
          <p:cNvPr id="108" name="Body Level One…"/>
          <p:cNvSpPr txBox="1">
            <a:spLocks noGrp="1"/>
          </p:cNvSpPr>
          <p:nvPr>
            <p:ph type="body" sz="half" idx="1" hasCustomPrompt="1"/>
          </p:nvPr>
        </p:nvSpPr>
        <p:spPr>
          <a:xfrm>
            <a:off x="1753923" y="4939860"/>
            <a:ext cx="20876154" cy="3836280"/>
          </a:xfrm>
          <a:prstGeom prst="rect">
            <a:avLst/>
          </a:prstGeom>
        </p:spPr>
        <p:txBody>
          <a:bodyPr anchor="ctr"/>
          <a:lstStyle>
            <a:lvl1pPr marL="638923" indent="-469900">
              <a:spcBef>
                <a:spcPts val="0"/>
              </a:spcBef>
              <a:buSzTx/>
              <a:buNone/>
              <a:defRPr sz="8500" spc="-170"/>
            </a:lvl1pPr>
            <a:lvl2pPr marL="638923" indent="-12700">
              <a:spcBef>
                <a:spcPts val="0"/>
              </a:spcBef>
              <a:buSzTx/>
              <a:buNone/>
              <a:defRPr sz="8500" spc="-170"/>
            </a:lvl2pPr>
            <a:lvl3pPr marL="638923" indent="444500">
              <a:spcBef>
                <a:spcPts val="0"/>
              </a:spcBef>
              <a:buSzTx/>
              <a:buNone/>
              <a:defRPr sz="8500" spc="-170"/>
            </a:lvl3pPr>
            <a:lvl4pPr marL="638923" indent="901700">
              <a:spcBef>
                <a:spcPts val="0"/>
              </a:spcBef>
              <a:buSzTx/>
              <a:buNone/>
              <a:defRPr sz="8500" spc="-170"/>
            </a:lvl4pPr>
            <a:lvl5pPr marL="638923" indent="1358900">
              <a:spcBef>
                <a:spcPts val="0"/>
              </a:spcBef>
              <a:buSzTx/>
              <a:buNone/>
              <a:defRPr sz="8500" spc="-170"/>
            </a:lvl5pPr>
          </a:lstStyle>
          <a:p>
            <a:r>
              <a:t>“Notable Quote”</a:t>
            </a:r>
          </a:p>
          <a:p>
            <a:pPr lvl="1"/>
            <a:endParaRPr/>
          </a:p>
          <a:p>
            <a:pPr lvl="2"/>
            <a:endParaRPr/>
          </a:p>
          <a:p>
            <a:pPr lvl="3"/>
            <a:endParaRPr/>
          </a:p>
          <a:p>
            <a:pPr lvl="4"/>
            <a:endParaRPr/>
          </a:p>
        </p:txBody>
      </p:sp>
      <p:sp>
        <p:nvSpPr>
          <p:cNvPr id="109"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6" name="Rectangle"/>
          <p:cNvSpPr/>
          <p:nvPr/>
        </p:nvSpPr>
        <p:spPr>
          <a:xfrm>
            <a:off x="3097" y="1128810"/>
            <a:ext cx="856003" cy="3000762"/>
          </a:xfrm>
          <a:prstGeom prst="rect">
            <a:avLst/>
          </a:prstGeom>
          <a:solidFill>
            <a:srgbClr val="D96C26"/>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pic>
        <p:nvPicPr>
          <p:cNvPr id="117" name="1CA55B94-F690-4F85-AE21-2DF07AB3F3B6-13.png" descr="1CA55B94-F690-4F85-AE21-2DF07AB3F3B6-13.png"/>
          <p:cNvPicPr>
            <a:picLocks noChangeAspect="1"/>
          </p:cNvPicPr>
          <p:nvPr/>
        </p:nvPicPr>
        <p:blipFill>
          <a:blip r:embed="rId2"/>
          <a:stretch>
            <a:fillRect/>
          </a:stretch>
        </p:blipFill>
        <p:spPr>
          <a:xfrm>
            <a:off x="824259" y="12377831"/>
            <a:ext cx="2685985" cy="802381"/>
          </a:xfrm>
          <a:prstGeom prst="rect">
            <a:avLst/>
          </a:prstGeom>
          <a:ln w="12700">
            <a:miter lim="400000"/>
          </a:ln>
        </p:spPr>
      </p:pic>
      <p:sp>
        <p:nvSpPr>
          <p:cNvPr id="118"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24"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25" name="Body Level One…"/>
          <p:cNvSpPr txBox="1">
            <a:spLocks noGrp="1"/>
          </p:cNvSpPr>
          <p:nvPr>
            <p:ph type="body" sz="quarter" idx="1" hasCustomPrompt="1"/>
          </p:nvPr>
        </p:nvSpPr>
        <p:spPr>
          <a:xfrm>
            <a:off x="1206500" y="7060576"/>
            <a:ext cx="9779000" cy="5382403"/>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Slide Subtitle</a:t>
            </a:r>
          </a:p>
          <a:p>
            <a:pPr lvl="1"/>
            <a:endParaRPr/>
          </a:p>
          <a:p>
            <a:pPr lvl="2"/>
            <a:endParaRPr/>
          </a:p>
          <a:p>
            <a:pPr lvl="3"/>
            <a:endParaRPr/>
          </a:p>
          <a:p>
            <a:pPr lvl="4"/>
            <a:endParaRPr/>
          </a:p>
        </p:txBody>
      </p:sp>
      <p:sp>
        <p:nvSpPr>
          <p:cNvPr id="26" name="92709243_1322x1323.jpeg"/>
          <p:cNvSpPr>
            <a:spLocks noGrp="1"/>
          </p:cNvSpPr>
          <p:nvPr>
            <p:ph type="pic" sz="half" idx="21"/>
          </p:nvPr>
        </p:nvSpPr>
        <p:spPr>
          <a:xfrm>
            <a:off x="12052303" y="1270000"/>
            <a:ext cx="11188406" cy="11209889"/>
          </a:xfrm>
          <a:prstGeom prst="rect">
            <a:avLst/>
          </a:prstGeom>
        </p:spPr>
        <p:txBody>
          <a:bodyPr lIns="91439" tIns="45719" rIns="91439" bIns="45719">
            <a:noAutofit/>
          </a:bodyPr>
          <a:lstStyle/>
          <a:p>
            <a:endParaRPr/>
          </a:p>
        </p:txBody>
      </p:sp>
      <p:sp>
        <p:nvSpPr>
          <p:cNvPr id="27"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4" name="Slide Title"/>
          <p:cNvSpPr txBox="1">
            <a:spLocks noGrp="1"/>
          </p:cNvSpPr>
          <p:nvPr>
            <p:ph type="title" hasCustomPrompt="1"/>
          </p:nvPr>
        </p:nvSpPr>
        <p:spPr>
          <a:prstGeom prst="rect">
            <a:avLst/>
          </a:prstGeom>
        </p:spPr>
        <p:txBody>
          <a:bodyPr/>
          <a:lstStyle/>
          <a:p>
            <a:r>
              <a:t>Slide Title</a:t>
            </a:r>
          </a:p>
        </p:txBody>
      </p:sp>
      <p:sp>
        <p:nvSpPr>
          <p:cNvPr id="35"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36"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37"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44"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2"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53" name="Slide Subtitle"/>
          <p:cNvSpPr txBox="1">
            <a:spLocks noGrp="1"/>
          </p:cNvSpPr>
          <p:nvPr>
            <p:ph type="body" sz="quarter" idx="21" hasCustomPrompt="1"/>
          </p:nvPr>
        </p:nvSpPr>
        <p:spPr>
          <a:xfrm>
            <a:off x="1206500" y="2245962"/>
            <a:ext cx="9779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54" name="Body Level One…"/>
          <p:cNvSpPr txBox="1">
            <a:spLocks noGrp="1"/>
          </p:cNvSpPr>
          <p:nvPr>
            <p:ph type="body" sz="half" idx="1" hasCustomPrompt="1"/>
          </p:nvPr>
        </p:nvSpPr>
        <p:spPr>
          <a:xfrm>
            <a:off x="1206500" y="4248504"/>
            <a:ext cx="9779000" cy="8256012"/>
          </a:xfrm>
          <a:prstGeom prst="rect">
            <a:avLst/>
          </a:prstGeom>
        </p:spPr>
        <p:txBody>
          <a:bodyPr/>
          <a:lstStyle/>
          <a:p>
            <a:r>
              <a:t>Slide bullet text</a:t>
            </a:r>
          </a:p>
          <a:p>
            <a:pPr lvl="1"/>
            <a:endParaRPr/>
          </a:p>
          <a:p>
            <a:pPr lvl="2"/>
            <a:endParaRPr/>
          </a:p>
          <a:p>
            <a:pPr lvl="3"/>
            <a:endParaRPr/>
          </a:p>
          <a:p>
            <a:pPr lvl="4"/>
            <a:endParaRPr/>
          </a:p>
        </p:txBody>
      </p:sp>
      <p:sp>
        <p:nvSpPr>
          <p:cNvPr id="55" name="824910546_2681x1332.jpg"/>
          <p:cNvSpPr>
            <a:spLocks noGrp="1"/>
          </p:cNvSpPr>
          <p:nvPr>
            <p:ph type="pic" idx="22"/>
          </p:nvPr>
        </p:nvSpPr>
        <p:spPr>
          <a:xfrm>
            <a:off x="6380200" y="1263848"/>
            <a:ext cx="22529801" cy="11193471"/>
          </a:xfrm>
          <a:prstGeom prst="rect">
            <a:avLst/>
          </a:prstGeom>
        </p:spPr>
        <p:txBody>
          <a:bodyPr lIns="91439" tIns="45719" rIns="91439" bIns="45719">
            <a:noAutofit/>
          </a:bodyPr>
          <a:lstStyle/>
          <a:p>
            <a:endParaRPr/>
          </a:p>
        </p:txBody>
      </p:sp>
      <p:sp>
        <p:nvSpPr>
          <p:cNvPr id="56"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63"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spc="-232"/>
            </a:lvl1pPr>
          </a:lstStyle>
          <a:p>
            <a:r>
              <a:t>Section Title</a:t>
            </a:r>
          </a:p>
        </p:txBody>
      </p:sp>
      <p:sp>
        <p:nvSpPr>
          <p:cNvPr id="64"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1" name="Slide Title"/>
          <p:cNvSpPr txBox="1">
            <a:spLocks noGrp="1"/>
          </p:cNvSpPr>
          <p:nvPr>
            <p:ph type="title" hasCustomPrompt="1"/>
          </p:nvPr>
        </p:nvSpPr>
        <p:spPr>
          <a:xfrm>
            <a:off x="1206500" y="952500"/>
            <a:ext cx="21971000" cy="1434949"/>
          </a:xfrm>
          <a:prstGeom prst="rect">
            <a:avLst/>
          </a:prstGeom>
        </p:spPr>
        <p:txBody>
          <a:bodyPr/>
          <a:lstStyle/>
          <a:p>
            <a:r>
              <a:t>Slide Title</a:t>
            </a:r>
          </a:p>
        </p:txBody>
      </p:sp>
      <p:sp>
        <p:nvSpPr>
          <p:cNvPr id="72"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73"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0" name="Agenda Title"/>
          <p:cNvSpPr txBox="1">
            <a:spLocks noGrp="1"/>
          </p:cNvSpPr>
          <p:nvPr>
            <p:ph type="title" hasCustomPrompt="1"/>
          </p:nvPr>
        </p:nvSpPr>
        <p:spPr>
          <a:xfrm>
            <a:off x="1206500" y="952500"/>
            <a:ext cx="21971000" cy="1435100"/>
          </a:xfrm>
          <a:prstGeom prst="rect">
            <a:avLst/>
          </a:prstGeom>
        </p:spPr>
        <p:txBody>
          <a:bodyPr/>
          <a:lstStyle/>
          <a:p>
            <a:r>
              <a:t>Agenda Title</a:t>
            </a:r>
          </a:p>
        </p:txBody>
      </p:sp>
      <p:sp>
        <p:nvSpPr>
          <p:cNvPr id="81" name="Agenda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Agenda Subtitle</a:t>
            </a:r>
          </a:p>
        </p:txBody>
      </p:sp>
      <p:sp>
        <p:nvSpPr>
          <p:cNvPr id="82"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83"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0"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vl1pPr>
            <a:lvl2pPr marL="0" indent="457200" algn="ctr">
              <a:lnSpc>
                <a:spcPct val="80000"/>
              </a:lnSpc>
              <a:spcBef>
                <a:spcPts val="0"/>
              </a:spcBef>
              <a:buSzTx/>
              <a:buNone/>
              <a:defRPr sz="11600" spc="-232"/>
            </a:lvl2pPr>
            <a:lvl3pPr marL="0" indent="914400" algn="ctr">
              <a:lnSpc>
                <a:spcPct val="80000"/>
              </a:lnSpc>
              <a:spcBef>
                <a:spcPts val="0"/>
              </a:spcBef>
              <a:buSzTx/>
              <a:buNone/>
              <a:defRPr sz="11600" spc="-232"/>
            </a:lvl3pPr>
            <a:lvl4pPr marL="0" indent="1371600" algn="ctr">
              <a:lnSpc>
                <a:spcPct val="80000"/>
              </a:lnSpc>
              <a:spcBef>
                <a:spcPts val="0"/>
              </a:spcBef>
              <a:buSzTx/>
              <a:buNone/>
              <a:defRPr sz="11600" spc="-232"/>
            </a:lvl4pPr>
            <a:lvl5pPr marL="0" indent="1828800" algn="ctr">
              <a:lnSpc>
                <a:spcPct val="80000"/>
              </a:lnSpc>
              <a:spcBef>
                <a:spcPts val="0"/>
              </a:spcBef>
              <a:buSzTx/>
              <a:buNone/>
              <a:defRPr sz="11600" spc="-232"/>
            </a:lvl5pPr>
          </a:lstStyle>
          <a:p>
            <a:r>
              <a:t>Statement</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pic>
        <p:nvPicPr>
          <p:cNvPr id="4" name="1CA55B94-F690-4F85-AE21-2DF07AB3F3B6-13.png" descr="1CA55B94-F690-4F85-AE21-2DF07AB3F3B6-13.png"/>
          <p:cNvPicPr>
            <a:picLocks noChangeAspect="1"/>
          </p:cNvPicPr>
          <p:nvPr/>
        </p:nvPicPr>
        <p:blipFill>
          <a:blip r:embed="rId15"/>
          <a:stretch>
            <a:fillRect/>
          </a:stretch>
        </p:blipFill>
        <p:spPr>
          <a:xfrm>
            <a:off x="824259" y="12377831"/>
            <a:ext cx="2685985" cy="802381"/>
          </a:xfrm>
          <a:prstGeom prst="rect">
            <a:avLst/>
          </a:prstGeom>
          <a:ln w="12700">
            <a:miter lim="400000"/>
          </a:ln>
        </p:spPr>
      </p:pic>
      <p:sp>
        <p:nvSpPr>
          <p:cNvPr id="5" name="Rectangle"/>
          <p:cNvSpPr/>
          <p:nvPr/>
        </p:nvSpPr>
        <p:spPr>
          <a:xfrm>
            <a:off x="3097" y="1128810"/>
            <a:ext cx="856003" cy="3000762"/>
          </a:xfrm>
          <a:prstGeom prst="rect">
            <a:avLst/>
          </a:prstGeom>
          <a:solidFill>
            <a:srgbClr val="D96C26"/>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sp>
        <p:nvSpPr>
          <p:cNvPr id="6" name="Slide Number"/>
          <p:cNvSpPr txBox="1">
            <a:spLocks noGrp="1"/>
          </p:cNvSpPr>
          <p:nvPr>
            <p:ph type="sldNum" sz="quarter" idx="2"/>
          </p:nvPr>
        </p:nvSpPr>
        <p:spPr>
          <a:xfrm>
            <a:off x="11978163" y="13076008"/>
            <a:ext cx="415177" cy="379591"/>
          </a:xfrm>
          <a:prstGeom prst="rect">
            <a:avLst/>
          </a:prstGeom>
          <a:ln w="12700">
            <a:miter lim="400000"/>
          </a:ln>
        </p:spPr>
        <p:txBody>
          <a:bodyPr wrap="none" lIns="50800" tIns="50800" rIns="50800" bIns="50800" anchor="b">
            <a:spAutoFit/>
          </a:bodyPr>
          <a:lstStyle>
            <a:lvl1pPr defTabSz="584200">
              <a:defRPr sz="1800" b="0" i="0">
                <a:latin typeface="Gotham Book" panose="02000604040000020004" pitchFamily="2" charset="0"/>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1pPr>
      <a:lvl2pPr marL="0" marR="0" indent="457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2pPr>
      <a:lvl3pPr marL="0" marR="0" indent="914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3pPr>
      <a:lvl4pPr marL="0" marR="0" indent="1371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4pPr>
      <a:lvl5pPr marL="0" marR="0" indent="18288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5pPr>
      <a:lvl6pPr marL="0" marR="0" indent="22860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6pPr>
      <a:lvl7pPr marL="0" marR="0" indent="2743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7pPr>
      <a:lvl8pPr marL="0" marR="0" indent="3200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8pPr>
      <a:lvl9pPr marL="0" marR="0" indent="3657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9pPr>
    </p:titleStyle>
    <p:bodyStyle>
      <a:lvl1pPr marL="609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1pPr>
      <a:lvl2pPr marL="1219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2pPr>
      <a:lvl3pPr marL="1828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3pPr>
      <a:lvl4pPr marL="2438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4pPr>
      <a:lvl5pPr marL="30480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5pPr>
      <a:lvl6pPr marL="3657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6pPr>
      <a:lvl7pPr marL="4267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7pPr>
      <a:lvl8pPr marL="4876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8pPr>
      <a:lvl9pPr marL="5486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he Purity Code"/>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The Purity Code</a:t>
            </a:r>
          </a:p>
        </p:txBody>
      </p:sp>
      <p:sp>
        <p:nvSpPr>
          <p:cNvPr id="128" name="In honor of God, my family, and my future spouse, I commit my life to sexual purity."/>
          <p:cNvSpPr txBox="1"/>
          <p:nvPr/>
        </p:nvSpPr>
        <p:spPr>
          <a:xfrm>
            <a:off x="2149270" y="5138447"/>
            <a:ext cx="19733882" cy="65005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9400">
                <a:latin typeface="Gotham Book"/>
                <a:ea typeface="Gotham Book"/>
                <a:cs typeface="Gotham Book"/>
                <a:sym typeface="Gotham Book"/>
              </a:defRPr>
            </a:lvl1pPr>
          </a:lstStyle>
          <a:p>
            <a:r>
              <a:t>In honor of God, my family, and my future spouse, I commit my life to sexual purity.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1"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The Facts/ The Sexuality Crisis"/>
          <p:cNvSpPr txBox="1">
            <a:spLocks noGrp="1"/>
          </p:cNvSpPr>
          <p:nvPr>
            <p:ph type="ctrTitle"/>
          </p:nvPr>
        </p:nvSpPr>
        <p:spPr>
          <a:xfrm>
            <a:off x="1438972" y="1147489"/>
            <a:ext cx="20273193" cy="3252169"/>
          </a:xfrm>
          <a:prstGeom prst="rect">
            <a:avLst/>
          </a:prstGeom>
        </p:spPr>
        <p:txBody>
          <a:bodyPr anchor="ctr"/>
          <a:lstStyle/>
          <a:p>
            <a:pPr defTabSz="12700">
              <a:lnSpc>
                <a:spcPct val="100000"/>
              </a:lnSpc>
              <a:spcBef>
                <a:spcPts val="4200"/>
              </a:spcBef>
              <a:defRPr sz="10100" cap="all" spc="0">
                <a:latin typeface="Gotham Book"/>
                <a:ea typeface="Gotham Book"/>
                <a:cs typeface="Gotham Book"/>
                <a:sym typeface="Gotham Book"/>
              </a:defRPr>
            </a:pPr>
            <a:r>
              <a:t>The Facts/</a:t>
            </a:r>
            <a:br/>
            <a:r>
              <a:t>The Sexuality Crisis</a:t>
            </a:r>
          </a:p>
        </p:txBody>
      </p:sp>
      <p:sp>
        <p:nvSpPr>
          <p:cNvPr id="155" name="Secular Perspective…"/>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4200"/>
              </a:spcBef>
              <a:buSzPct val="100000"/>
              <a:buChar char="-"/>
              <a:defRPr sz="7000">
                <a:latin typeface="Gotham Book"/>
                <a:ea typeface="Gotham Book"/>
                <a:cs typeface="Gotham Book"/>
                <a:sym typeface="Gotham Book"/>
              </a:defRPr>
            </a:pPr>
            <a:r>
              <a:t>Secular Perspective</a:t>
            </a:r>
          </a:p>
          <a:p>
            <a:pPr marL="749300" indent="-749300" algn="l" defTabSz="12700">
              <a:spcBef>
                <a:spcPts val="4200"/>
              </a:spcBef>
              <a:buSzPct val="100000"/>
              <a:buChar char="-"/>
              <a:defRPr sz="7000">
                <a:latin typeface="Gotham Book"/>
                <a:ea typeface="Gotham Book"/>
                <a:cs typeface="Gotham Book"/>
                <a:sym typeface="Gotham Book"/>
              </a:defRPr>
            </a:pPr>
            <a:r>
              <a:t>Christian Perspective</a:t>
            </a:r>
          </a:p>
          <a:p>
            <a:pPr marL="749300" indent="-749300" algn="l" defTabSz="12700">
              <a:spcBef>
                <a:spcPts val="4200"/>
              </a:spcBef>
              <a:buSzPct val="100000"/>
              <a:buChar char="-"/>
              <a:defRPr sz="7000">
                <a:latin typeface="Gotham Book"/>
                <a:ea typeface="Gotham Book"/>
                <a:cs typeface="Gotham Book"/>
                <a:sym typeface="Gotham Book"/>
              </a:defRPr>
            </a:pPr>
            <a:r>
              <a:t>Instant Intimacy Perspective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5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5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1" build="p" bldLvl="5"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Kids are making sexual decisions based on three reasons:"/>
          <p:cNvSpPr txBox="1">
            <a:spLocks noGrp="1"/>
          </p:cNvSpPr>
          <p:nvPr>
            <p:ph type="ctrTitle"/>
          </p:nvPr>
        </p:nvSpPr>
        <p:spPr>
          <a:xfrm>
            <a:off x="1438972" y="1147489"/>
            <a:ext cx="20273193" cy="3252169"/>
          </a:xfrm>
          <a:prstGeom prst="rect">
            <a:avLst/>
          </a:prstGeom>
        </p:spPr>
        <p:txBody>
          <a:bodyPr anchor="ctr"/>
          <a:lstStyle>
            <a:lvl1pPr>
              <a:lnSpc>
                <a:spcPct val="100000"/>
              </a:lnSpc>
              <a:spcBef>
                <a:spcPts val="3100"/>
              </a:spcBef>
              <a:defRPr sz="7676" cap="all" spc="0">
                <a:latin typeface="Gotham Book"/>
                <a:ea typeface="Gotham Book"/>
                <a:cs typeface="Gotham Book"/>
                <a:sym typeface="Gotham Book"/>
              </a:defRPr>
            </a:lvl1pPr>
          </a:lstStyle>
          <a:p>
            <a:pPr defTabSz="914400"/>
            <a:r>
              <a:t>Kids are making sexual decisions based on three reasons:</a:t>
            </a:r>
          </a:p>
        </p:txBody>
      </p:sp>
      <p:sp>
        <p:nvSpPr>
          <p:cNvPr id="158" name="Peer Pressure…"/>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296458" indent="-1296458" algn="l" defTabSz="12700">
              <a:spcBef>
                <a:spcPts val="4200"/>
              </a:spcBef>
              <a:buSzPct val="100000"/>
              <a:buAutoNum type="arabicPeriod"/>
              <a:defRPr sz="7000">
                <a:latin typeface="Gotham Book"/>
                <a:ea typeface="Gotham Book"/>
                <a:cs typeface="Gotham Book"/>
                <a:sym typeface="Gotham Book"/>
              </a:defRPr>
            </a:pPr>
            <a:r>
              <a:t>Peer Pressure</a:t>
            </a:r>
          </a:p>
          <a:p>
            <a:pPr marL="1296458" indent="-1296458" algn="l" defTabSz="12700">
              <a:spcBef>
                <a:spcPts val="4200"/>
              </a:spcBef>
              <a:buSzPct val="100000"/>
              <a:buAutoNum type="arabicPeriod"/>
              <a:defRPr sz="7000">
                <a:latin typeface="Gotham Book"/>
                <a:ea typeface="Gotham Book"/>
                <a:cs typeface="Gotham Book"/>
                <a:sym typeface="Gotham Book"/>
              </a:defRPr>
            </a:pPr>
            <a:r>
              <a:t>Emotional involvement that exceeds their maturity level</a:t>
            </a:r>
          </a:p>
          <a:p>
            <a:pPr marL="1296458" indent="-1296458" algn="l" defTabSz="12700">
              <a:spcBef>
                <a:spcPts val="4200"/>
              </a:spcBef>
              <a:buSzPct val="100000"/>
              <a:buAutoNum type="arabicPeriod"/>
              <a:defRPr sz="7000">
                <a:latin typeface="Gotham Book"/>
                <a:ea typeface="Gotham Book"/>
                <a:cs typeface="Gotham Book"/>
                <a:sym typeface="Gotham Book"/>
              </a:defRPr>
            </a:pPr>
            <a:r>
              <a:t>Lack of information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5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5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1"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Why sex has such an influence on their live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Why sex has such an influence on their lives</a:t>
            </a:r>
          </a:p>
        </p:txBody>
      </p:sp>
      <p:sp>
        <p:nvSpPr>
          <p:cNvPr id="161" name="Sex is everywhere in our culture…"/>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4200"/>
              </a:spcBef>
              <a:buSzPct val="100000"/>
              <a:buChar char="-"/>
              <a:defRPr sz="7000">
                <a:latin typeface="Gotham Book"/>
                <a:ea typeface="Gotham Book"/>
                <a:cs typeface="Gotham Book"/>
                <a:sym typeface="Gotham Book"/>
              </a:defRPr>
            </a:pPr>
            <a:r>
              <a:t>Sex is everywhere in our culture</a:t>
            </a:r>
          </a:p>
          <a:p>
            <a:pPr marL="749300" indent="-749300" algn="l" defTabSz="12700">
              <a:spcBef>
                <a:spcPts val="4200"/>
              </a:spcBef>
              <a:buSzPct val="100000"/>
              <a:buChar char="-"/>
              <a:defRPr sz="7000">
                <a:latin typeface="Gotham Book"/>
                <a:ea typeface="Gotham Book"/>
                <a:cs typeface="Gotham Book"/>
                <a:sym typeface="Gotham Book"/>
              </a:defRPr>
            </a:pPr>
            <a:r>
              <a:t>Sex is mysterious</a:t>
            </a:r>
          </a:p>
          <a:p>
            <a:pPr marL="749300" indent="-749300" algn="l" defTabSz="12700">
              <a:spcBef>
                <a:spcPts val="4200"/>
              </a:spcBef>
              <a:buSzPct val="100000"/>
              <a:buChar char="-"/>
              <a:defRPr sz="7000">
                <a:latin typeface="Gotham Book"/>
                <a:ea typeface="Gotham Book"/>
                <a:cs typeface="Gotham Book"/>
                <a:sym typeface="Gotham Book"/>
              </a:defRPr>
            </a:pPr>
            <a:r>
              <a:t>Sex is fun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6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6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6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1"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MIXED MESSAGE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MIXED MESSAGES</a:t>
            </a:r>
          </a:p>
        </p:txBody>
      </p:sp>
      <p:sp>
        <p:nvSpPr>
          <p:cNvPr id="164" name="Parents…"/>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4200"/>
              </a:spcBef>
              <a:buSzPct val="100000"/>
              <a:buChar char="-"/>
              <a:defRPr sz="7000">
                <a:latin typeface="Gotham Book"/>
                <a:ea typeface="Gotham Book"/>
                <a:cs typeface="Gotham Book"/>
                <a:sym typeface="Gotham Book"/>
              </a:defRPr>
            </a:pPr>
            <a:r>
              <a:t>Parents</a:t>
            </a:r>
          </a:p>
          <a:p>
            <a:pPr marL="749300" indent="-749300" algn="l" defTabSz="12700">
              <a:spcBef>
                <a:spcPts val="4200"/>
              </a:spcBef>
              <a:buSzPct val="100000"/>
              <a:buChar char="-"/>
              <a:defRPr sz="7000">
                <a:latin typeface="Gotham Book"/>
                <a:ea typeface="Gotham Book"/>
                <a:cs typeface="Gotham Book"/>
                <a:sym typeface="Gotham Book"/>
              </a:defRPr>
            </a:pPr>
            <a:r>
              <a:t>Church</a:t>
            </a:r>
          </a:p>
          <a:p>
            <a:pPr marL="749300" indent="-749300" algn="l" defTabSz="12700">
              <a:spcBef>
                <a:spcPts val="4200"/>
              </a:spcBef>
              <a:buSzPct val="100000"/>
              <a:buChar char="-"/>
              <a:defRPr sz="7000">
                <a:latin typeface="Gotham Book"/>
                <a:ea typeface="Gotham Book"/>
                <a:cs typeface="Gotham Book"/>
                <a:sym typeface="Gotham Book"/>
              </a:defRPr>
            </a:pPr>
            <a:r>
              <a:t>Culture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6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6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6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1" build="p" bldLvl="5"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WHEN TO BEGIN TALKING WITH YOUR KID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WHEN TO BEGIN TALKING WITH YOUR KIDS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WHEN TO BEGIN TALKING WITH YOUR KID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WHEN TO BEGIN TALKING WITH YOUR KIDS</a:t>
            </a:r>
          </a:p>
        </p:txBody>
      </p:sp>
      <p:sp>
        <p:nvSpPr>
          <p:cNvPr id="169" name="Make it developmentally and age appropriate"/>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500">
                <a:latin typeface="Gotham Book"/>
                <a:ea typeface="Gotham Book"/>
                <a:cs typeface="Gotham Book"/>
                <a:sym typeface="Gotham Book"/>
              </a:defRPr>
            </a:lvl1pPr>
          </a:lstStyle>
          <a:p>
            <a:r>
              <a:t>Make it developmentally and age appropriate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WHEN TO BEGIN TALKING WITH YOUR KID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WHEN TO BEGIN TALKING WITH YOUR KIDS</a:t>
            </a:r>
          </a:p>
        </p:txBody>
      </p:sp>
      <p:sp>
        <p:nvSpPr>
          <p:cNvPr id="172" name="God Made Your Body (ages 3-5)"/>
          <p:cNvSpPr txBox="1"/>
          <p:nvPr/>
        </p:nvSpPr>
        <p:spPr>
          <a:xfrm>
            <a:off x="3147502" y="6703055"/>
            <a:ext cx="19733882" cy="5168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749299" indent="-749299" algn="l" defTabSz="12700">
              <a:spcBef>
                <a:spcPts val="4200"/>
              </a:spcBef>
              <a:buSzPct val="100000"/>
              <a:buChar char="-"/>
              <a:defRPr sz="4900">
                <a:latin typeface="Gotham Book"/>
                <a:ea typeface="Gotham Book"/>
                <a:cs typeface="Gotham Book"/>
                <a:sym typeface="Gotham Book"/>
              </a:defRPr>
            </a:lvl1pPr>
          </a:lstStyle>
          <a:p>
            <a:r>
              <a:t>God Made Your Body (ages 3-5)</a:t>
            </a:r>
          </a:p>
        </p:txBody>
      </p:sp>
      <p:sp>
        <p:nvSpPr>
          <p:cNvPr id="173" name="Make it developmentally and age appropriate"/>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500">
                <a:latin typeface="Gotham Book"/>
                <a:ea typeface="Gotham Book"/>
                <a:cs typeface="Gotham Book"/>
                <a:sym typeface="Gotham Book"/>
              </a:defRPr>
            </a:lvl1pPr>
          </a:lstStyle>
          <a:p>
            <a:r>
              <a:t>Make it developmentally and age appropriate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 name="God-Made-Your-Body-1.png" descr="God-Made-Your-Body-1.png"/>
          <p:cNvPicPr>
            <a:picLocks noChangeAspect="1"/>
          </p:cNvPicPr>
          <p:nvPr/>
        </p:nvPicPr>
        <p:blipFill>
          <a:blip r:embed="rId2"/>
          <a:stretch>
            <a:fillRect/>
          </a:stretch>
        </p:blipFill>
        <p:spPr>
          <a:xfrm>
            <a:off x="5824232" y="490232"/>
            <a:ext cx="12735536" cy="12735536"/>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WHEN TO BEGIN TALKING WITH YOUR KID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WHEN TO BEGIN TALKING WITH YOUR KIDS</a:t>
            </a:r>
          </a:p>
        </p:txBody>
      </p:sp>
      <p:sp>
        <p:nvSpPr>
          <p:cNvPr id="178" name="God Made Your Body (ages 3-5)…"/>
          <p:cNvSpPr txBox="1"/>
          <p:nvPr/>
        </p:nvSpPr>
        <p:spPr>
          <a:xfrm>
            <a:off x="3147502" y="6703055"/>
            <a:ext cx="19733882" cy="5168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299" indent="-749299" algn="l" defTabSz="12700">
              <a:spcBef>
                <a:spcPts val="4200"/>
              </a:spcBef>
              <a:buSzPct val="100000"/>
              <a:buChar char="-"/>
              <a:defRPr sz="4900">
                <a:latin typeface="Gotham Book"/>
                <a:ea typeface="Gotham Book"/>
                <a:cs typeface="Gotham Book"/>
                <a:sym typeface="Gotham Book"/>
              </a:defRPr>
            </a:pPr>
            <a:r>
              <a:t>God Made Your Body (ages 3-5)</a:t>
            </a:r>
          </a:p>
          <a:p>
            <a:pPr marL="749299" indent="-749299" algn="l" defTabSz="12700">
              <a:spcBef>
                <a:spcPts val="4200"/>
              </a:spcBef>
              <a:buSzPct val="100000"/>
              <a:buChar char="-"/>
              <a:defRPr sz="4900">
                <a:latin typeface="Gotham Book"/>
                <a:ea typeface="Gotham Book"/>
                <a:cs typeface="Gotham Book"/>
                <a:sym typeface="Gotham Book"/>
              </a:defRPr>
            </a:pPr>
            <a:r>
              <a:t>How God Makes Babies (ages 6-9)</a:t>
            </a:r>
          </a:p>
        </p:txBody>
      </p:sp>
      <p:sp>
        <p:nvSpPr>
          <p:cNvPr id="179" name="Make it developmentally and age appropriate"/>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500">
                <a:latin typeface="Gotham Book"/>
                <a:ea typeface="Gotham Book"/>
                <a:cs typeface="Gotham Book"/>
                <a:sym typeface="Gotham Book"/>
              </a:defRPr>
            </a:lvl1pPr>
          </a:lstStyle>
          <a:p>
            <a:r>
              <a:t>Make it developmentally and age appropriate</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How-God-Makes-Babies.png" descr="How-God-Makes-Babies.png"/>
          <p:cNvPicPr>
            <a:picLocks noChangeAspect="1"/>
          </p:cNvPicPr>
          <p:nvPr/>
        </p:nvPicPr>
        <p:blipFill>
          <a:blip r:embed="rId2"/>
          <a:stretch>
            <a:fillRect/>
          </a:stretch>
        </p:blipFill>
        <p:spPr>
          <a:xfrm>
            <a:off x="5748545" y="414545"/>
            <a:ext cx="12886910" cy="12886910"/>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his involve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This involves:</a:t>
            </a:r>
          </a:p>
        </p:txBody>
      </p:sp>
      <p:sp>
        <p:nvSpPr>
          <p:cNvPr id="131" name="Honor God with your BODY"/>
          <p:cNvSpPr txBox="1"/>
          <p:nvPr/>
        </p:nvSpPr>
        <p:spPr>
          <a:xfrm>
            <a:off x="2933595" y="4899068"/>
            <a:ext cx="19733882" cy="65005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1003299" indent="-1003299" algn="l" defTabSz="12700">
              <a:spcBef>
                <a:spcPts val="4200"/>
              </a:spcBef>
              <a:buSzPct val="100000"/>
              <a:buAutoNum type="arabicPeriod"/>
              <a:defRPr sz="7300">
                <a:latin typeface="Gotham Book"/>
                <a:ea typeface="Gotham Book"/>
                <a:cs typeface="Gotham Book"/>
                <a:sym typeface="Gotham Book"/>
              </a:defRPr>
            </a:lvl1pPr>
          </a:lstStyle>
          <a:p>
            <a:r>
              <a:t>Honor God with your BODY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1"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WHEN TO BEGIN TALKING WITH YOUR KID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WHEN TO BEGIN TALKING WITH YOUR KIDS</a:t>
            </a:r>
          </a:p>
        </p:txBody>
      </p:sp>
      <p:sp>
        <p:nvSpPr>
          <p:cNvPr id="184" name="God Made Your Body (ages 3-5)…"/>
          <p:cNvSpPr txBox="1"/>
          <p:nvPr/>
        </p:nvSpPr>
        <p:spPr>
          <a:xfrm>
            <a:off x="3147502" y="6703055"/>
            <a:ext cx="19733882" cy="5168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299" indent="-749299" algn="l" defTabSz="12700">
              <a:spcBef>
                <a:spcPts val="4200"/>
              </a:spcBef>
              <a:buSzPct val="100000"/>
              <a:buChar char="-"/>
              <a:defRPr sz="4900">
                <a:latin typeface="Gotham Book"/>
                <a:ea typeface="Gotham Book"/>
                <a:cs typeface="Gotham Book"/>
                <a:sym typeface="Gotham Book"/>
              </a:defRPr>
            </a:pPr>
            <a:r>
              <a:t>God Made Your Body (ages 3-5)</a:t>
            </a:r>
          </a:p>
          <a:p>
            <a:pPr marL="749299" indent="-749299" algn="l" defTabSz="12700">
              <a:spcBef>
                <a:spcPts val="4200"/>
              </a:spcBef>
              <a:buSzPct val="100000"/>
              <a:buChar char="-"/>
              <a:defRPr sz="4900">
                <a:latin typeface="Gotham Book"/>
                <a:ea typeface="Gotham Book"/>
                <a:cs typeface="Gotham Book"/>
                <a:sym typeface="Gotham Book"/>
              </a:defRPr>
            </a:pPr>
            <a:r>
              <a:t>How God Makes Babies (ages 6-9)</a:t>
            </a:r>
          </a:p>
          <a:p>
            <a:pPr marL="749299" indent="-749299" algn="l" defTabSz="12700">
              <a:spcBef>
                <a:spcPts val="4200"/>
              </a:spcBef>
              <a:buSzPct val="100000"/>
              <a:buChar char="-"/>
              <a:defRPr sz="4900">
                <a:latin typeface="Gotham Book"/>
                <a:ea typeface="Gotham Book"/>
                <a:cs typeface="Gotham Book"/>
                <a:sym typeface="Gotham Book"/>
              </a:defRPr>
            </a:pPr>
            <a:r>
              <a:t>The Purity Code (age 10+)</a:t>
            </a:r>
          </a:p>
        </p:txBody>
      </p:sp>
      <p:sp>
        <p:nvSpPr>
          <p:cNvPr id="185" name="Make it developmentally and age appropriate"/>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500">
                <a:latin typeface="Gotham Book"/>
                <a:ea typeface="Gotham Book"/>
                <a:cs typeface="Gotham Book"/>
                <a:sym typeface="Gotham Book"/>
              </a:defRPr>
            </a:lvl1pPr>
          </a:lstStyle>
          <a:p>
            <a:r>
              <a:t>Make it developmentally and age appropriate</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The-Purity-Code-1.png" descr="The-Purity-Code-1.png"/>
          <p:cNvPicPr>
            <a:picLocks noChangeAspect="1"/>
          </p:cNvPicPr>
          <p:nvPr/>
        </p:nvPicPr>
        <p:blipFill>
          <a:blip r:embed="rId2"/>
          <a:stretch>
            <a:fillRect/>
          </a:stretch>
        </p:blipFill>
        <p:spPr>
          <a:xfrm>
            <a:off x="5671083" y="337083"/>
            <a:ext cx="13041834" cy="13041834"/>
          </a:xfrm>
          <a:prstGeom prst="rect">
            <a:avLst/>
          </a:prstGeom>
          <a:ln w="12700">
            <a:miter lim="400000"/>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WHEN TO BEGIN TALKING WITH YOUR KID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WHEN TO BEGIN TALKING WITH YOUR KIDS</a:t>
            </a:r>
          </a:p>
        </p:txBody>
      </p:sp>
      <p:sp>
        <p:nvSpPr>
          <p:cNvPr id="190" name="God Made Your Body (ages 3-5)…"/>
          <p:cNvSpPr txBox="1"/>
          <p:nvPr/>
        </p:nvSpPr>
        <p:spPr>
          <a:xfrm>
            <a:off x="3147502" y="6703055"/>
            <a:ext cx="19733882" cy="5168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299" indent="-749299" algn="l" defTabSz="12700">
              <a:spcBef>
                <a:spcPts val="4200"/>
              </a:spcBef>
              <a:buSzPct val="100000"/>
              <a:buChar char="-"/>
              <a:defRPr sz="4900">
                <a:latin typeface="Gotham Book"/>
                <a:ea typeface="Gotham Book"/>
                <a:cs typeface="Gotham Book"/>
                <a:sym typeface="Gotham Book"/>
              </a:defRPr>
            </a:pPr>
            <a:r>
              <a:t>God Made Your Body (ages 3-5)</a:t>
            </a:r>
          </a:p>
          <a:p>
            <a:pPr marL="749299" indent="-749299" algn="l" defTabSz="12700">
              <a:spcBef>
                <a:spcPts val="4200"/>
              </a:spcBef>
              <a:buSzPct val="100000"/>
              <a:buChar char="-"/>
              <a:defRPr sz="4900">
                <a:latin typeface="Gotham Book"/>
                <a:ea typeface="Gotham Book"/>
                <a:cs typeface="Gotham Book"/>
                <a:sym typeface="Gotham Book"/>
              </a:defRPr>
            </a:pPr>
            <a:r>
              <a:t>How God Makes Babies (ages 6-9)</a:t>
            </a:r>
          </a:p>
          <a:p>
            <a:pPr marL="749299" indent="-749299" algn="l" defTabSz="12700">
              <a:spcBef>
                <a:spcPts val="4200"/>
              </a:spcBef>
              <a:buSzPct val="100000"/>
              <a:buChar char="-"/>
              <a:defRPr sz="4900">
                <a:latin typeface="Gotham Book"/>
                <a:ea typeface="Gotham Book"/>
                <a:cs typeface="Gotham Book"/>
                <a:sym typeface="Gotham Book"/>
              </a:defRPr>
            </a:pPr>
            <a:r>
              <a:t>The Purity Code (age 10+)</a:t>
            </a:r>
          </a:p>
          <a:p>
            <a:pPr marL="749299" indent="-749299" algn="l" defTabSz="12700">
              <a:spcBef>
                <a:spcPts val="4200"/>
              </a:spcBef>
              <a:buSzPct val="100000"/>
              <a:buChar char="-"/>
              <a:defRPr sz="4900">
                <a:latin typeface="Gotham Book"/>
                <a:ea typeface="Gotham Book"/>
                <a:cs typeface="Gotham Book"/>
                <a:sym typeface="Gotham Book"/>
              </a:defRPr>
            </a:pPr>
            <a:r>
              <a:t>Talk about EVERYTHING (age 14+)</a:t>
            </a:r>
          </a:p>
        </p:txBody>
      </p:sp>
      <p:sp>
        <p:nvSpPr>
          <p:cNvPr id="191" name="Make it developmentally and age appropriate"/>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500">
                <a:latin typeface="Gotham Book"/>
                <a:ea typeface="Gotham Book"/>
                <a:cs typeface="Gotham Book"/>
                <a:sym typeface="Gotham Book"/>
              </a:defRPr>
            </a:lvl1pPr>
          </a:lstStyle>
          <a:p>
            <a:r>
              <a:t>Make it developmentally and age appropriate</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How far is too far?…"/>
          <p:cNvSpPr txBox="1"/>
          <p:nvPr/>
        </p:nvSpPr>
        <p:spPr>
          <a:xfrm>
            <a:off x="2886061" y="1656109"/>
            <a:ext cx="20301566" cy="107365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907520" indent="-907520" algn="l" defTabSz="12700">
              <a:spcBef>
                <a:spcPts val="4200"/>
              </a:spcBef>
              <a:buSzPct val="100000"/>
              <a:buAutoNum type="arabicPeriod"/>
              <a:defRPr sz="5200">
                <a:latin typeface="Gotham Book"/>
                <a:ea typeface="Gotham Book"/>
                <a:cs typeface="Gotham Book"/>
                <a:sym typeface="Gotham Book"/>
              </a:defRPr>
            </a:pPr>
            <a:r>
              <a:t>How far is too far?</a:t>
            </a:r>
          </a:p>
          <a:p>
            <a:pPr marL="907520" indent="-907520" algn="l" defTabSz="12700">
              <a:spcBef>
                <a:spcPts val="4200"/>
              </a:spcBef>
              <a:buSzPct val="100000"/>
              <a:buAutoNum type="arabicPeriod"/>
              <a:defRPr sz="5200">
                <a:latin typeface="Gotham Book"/>
                <a:ea typeface="Gotham Book"/>
                <a:cs typeface="Gotham Book"/>
                <a:sym typeface="Gotham Book"/>
              </a:defRPr>
            </a:pPr>
            <a:r>
              <a:t>Is it possible to get the pill without your parents knowing?</a:t>
            </a:r>
          </a:p>
          <a:p>
            <a:pPr marL="907520" indent="-907520" algn="l" defTabSz="12700">
              <a:spcBef>
                <a:spcPts val="4200"/>
              </a:spcBef>
              <a:buSzPct val="100000"/>
              <a:buAutoNum type="arabicPeriod"/>
              <a:defRPr sz="5200">
                <a:latin typeface="Gotham Book"/>
                <a:ea typeface="Gotham Book"/>
                <a:cs typeface="Gotham Book"/>
                <a:sym typeface="Gotham Book"/>
              </a:defRPr>
            </a:pPr>
            <a:r>
              <a:t>How often do married people usually have sexual intercourse?</a:t>
            </a:r>
          </a:p>
          <a:p>
            <a:pPr marL="907520" indent="-907520" algn="l" defTabSz="12700">
              <a:spcBef>
                <a:spcPts val="4200"/>
              </a:spcBef>
              <a:buSzPct val="100000"/>
              <a:buAutoNum type="arabicPeriod"/>
              <a:defRPr sz="5200">
                <a:latin typeface="Gotham Book"/>
                <a:ea typeface="Gotham Book"/>
                <a:cs typeface="Gotham Book"/>
                <a:sym typeface="Gotham Book"/>
              </a:defRPr>
            </a:pPr>
            <a:r>
              <a:t>Is oral sex ok?</a:t>
            </a:r>
          </a:p>
          <a:p>
            <a:pPr marL="907520" indent="-907520" algn="l" defTabSz="12700">
              <a:spcBef>
                <a:spcPts val="4200"/>
              </a:spcBef>
              <a:buSzPct val="100000"/>
              <a:buAutoNum type="arabicPeriod"/>
              <a:defRPr sz="5200">
                <a:latin typeface="Gotham Book"/>
                <a:ea typeface="Gotham Book"/>
                <a:cs typeface="Gotham Book"/>
                <a:sym typeface="Gotham Book"/>
              </a:defRPr>
            </a:pPr>
            <a:r>
              <a:t>How do girls masturbate?</a:t>
            </a:r>
          </a:p>
          <a:p>
            <a:pPr marL="907520" indent="-907520" algn="l" defTabSz="12700">
              <a:spcBef>
                <a:spcPts val="4200"/>
              </a:spcBef>
              <a:buSzPct val="100000"/>
              <a:buAutoNum type="arabicPeriod"/>
              <a:defRPr sz="5200">
                <a:latin typeface="Gotham Book"/>
                <a:ea typeface="Gotham Book"/>
                <a:cs typeface="Gotham Book"/>
                <a:sym typeface="Gotham Book"/>
              </a:defRPr>
            </a:pPr>
            <a:r>
              <a:t>How do boys masturbate?</a:t>
            </a:r>
          </a:p>
          <a:p>
            <a:pPr marL="907520" indent="-907520" algn="l" defTabSz="12700">
              <a:spcBef>
                <a:spcPts val="4200"/>
              </a:spcBef>
              <a:buSzPct val="100000"/>
              <a:buAutoNum type="arabicPeriod"/>
              <a:defRPr sz="5200">
                <a:latin typeface="Gotham Book"/>
                <a:ea typeface="Gotham Book"/>
                <a:cs typeface="Gotham Book"/>
                <a:sym typeface="Gotham Book"/>
              </a:defRPr>
            </a:pPr>
            <a:r>
              <a:t>At what age do boys have their first erection?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9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1" build="p" bldLvl="5"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When is a girl’s most dangerous time of the month? Is the pill expensive? Is the pill dangerous?…"/>
          <p:cNvSpPr txBox="1"/>
          <p:nvPr/>
        </p:nvSpPr>
        <p:spPr>
          <a:xfrm>
            <a:off x="2886061" y="1656109"/>
            <a:ext cx="18745614" cy="107365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104900" indent="-1104900" algn="l" defTabSz="12700">
              <a:spcBef>
                <a:spcPts val="4200"/>
              </a:spcBef>
              <a:buSzPct val="100000"/>
              <a:buAutoNum type="arabicPeriod" startAt="8"/>
              <a:defRPr sz="5200">
                <a:latin typeface="Gotham Book"/>
                <a:ea typeface="Gotham Book"/>
                <a:cs typeface="Gotham Book"/>
                <a:sym typeface="Gotham Book"/>
              </a:defRPr>
            </a:pPr>
            <a:r>
              <a:t>When is a girl’s most dangerous time of the month? Is the pill expensive? Is the pill dangerous?</a:t>
            </a:r>
          </a:p>
          <a:p>
            <a:pPr marL="1104900" indent="-1104900" algn="l" defTabSz="12700">
              <a:spcBef>
                <a:spcPts val="4200"/>
              </a:spcBef>
              <a:buSzPct val="100000"/>
              <a:buAutoNum type="arabicPeriod" startAt="8"/>
              <a:defRPr sz="5200">
                <a:latin typeface="Gotham Book"/>
                <a:ea typeface="Gotham Book"/>
                <a:cs typeface="Gotham Book"/>
                <a:sym typeface="Gotham Book"/>
              </a:defRPr>
            </a:pPr>
            <a:r>
              <a:t>What types of STDs are there?</a:t>
            </a:r>
          </a:p>
          <a:p>
            <a:pPr marL="1104900" indent="-1104900" algn="l" defTabSz="12700">
              <a:spcBef>
                <a:spcPts val="4200"/>
              </a:spcBef>
              <a:buSzPct val="100000"/>
              <a:buAutoNum type="arabicPeriod" startAt="8"/>
              <a:defRPr sz="5200">
                <a:latin typeface="Gotham Book"/>
                <a:ea typeface="Gotham Book"/>
                <a:cs typeface="Gotham Book"/>
                <a:sym typeface="Gotham Book"/>
              </a:defRPr>
            </a:pPr>
            <a:r>
              <a:t>I’m afraid of AIDS. What can I do to not get it?</a:t>
            </a:r>
          </a:p>
          <a:p>
            <a:pPr marL="1104900" indent="-1104900" algn="l" defTabSz="12700">
              <a:spcBef>
                <a:spcPts val="4200"/>
              </a:spcBef>
              <a:buSzPct val="100000"/>
              <a:buAutoNum type="arabicPeriod" startAt="8"/>
              <a:defRPr sz="5200">
                <a:latin typeface="Gotham Book"/>
                <a:ea typeface="Gotham Book"/>
                <a:cs typeface="Gotham Book"/>
                <a:sym typeface="Gotham Book"/>
              </a:defRPr>
            </a:pPr>
            <a:r>
              <a:t>If you participate in oral sex, are you still a virgin?</a:t>
            </a:r>
          </a:p>
          <a:p>
            <a:pPr marL="1104900" indent="-1104900" algn="l" defTabSz="12700">
              <a:spcBef>
                <a:spcPts val="4200"/>
              </a:spcBef>
              <a:buSzPct val="100000"/>
              <a:buAutoNum type="arabicPeriod" startAt="8"/>
              <a:defRPr sz="5200">
                <a:latin typeface="Gotham Book"/>
                <a:ea typeface="Gotham Book"/>
                <a:cs typeface="Gotham Book"/>
                <a:sym typeface="Gotham Book"/>
              </a:defRPr>
            </a:pPr>
            <a:r>
              <a:t>Will God condemn you if you have premarital sex? Or will He forgive you?</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 grpId="1" build="p" bldLvl="5"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What can a guy do if he has a problem of lust toward other guys? How can you handle it without having to be gay?…"/>
          <p:cNvSpPr txBox="1"/>
          <p:nvPr/>
        </p:nvSpPr>
        <p:spPr>
          <a:xfrm>
            <a:off x="2886061" y="1656109"/>
            <a:ext cx="19084895" cy="107365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104900" indent="-1104900" algn="l" defTabSz="12700">
              <a:spcBef>
                <a:spcPts val="4200"/>
              </a:spcBef>
              <a:buSzPct val="100000"/>
              <a:buAutoNum type="arabicPeriod" startAt="13"/>
              <a:defRPr sz="5200">
                <a:latin typeface="Gotham Book"/>
                <a:ea typeface="Gotham Book"/>
                <a:cs typeface="Gotham Book"/>
                <a:sym typeface="Gotham Book"/>
              </a:defRPr>
            </a:pPr>
            <a:r>
              <a:t>What can a guy do if he has a problem of lust toward other guys? How can you handle it without having to be gay?</a:t>
            </a:r>
          </a:p>
          <a:p>
            <a:pPr marL="1104900" indent="-1104900" algn="l" defTabSz="12700">
              <a:spcBef>
                <a:spcPts val="4200"/>
              </a:spcBef>
              <a:buSzPct val="100000"/>
              <a:buAutoNum type="arabicPeriod" startAt="13"/>
              <a:defRPr sz="5200">
                <a:latin typeface="Gotham Book"/>
                <a:ea typeface="Gotham Book"/>
                <a:cs typeface="Gotham Book"/>
                <a:sym typeface="Gotham Book"/>
              </a:defRPr>
            </a:pPr>
            <a:r>
              <a:t>Does God forgive Christians who have had abortions?</a:t>
            </a:r>
          </a:p>
          <a:p>
            <a:pPr marL="1104900" indent="-1104900" algn="l" defTabSz="12700">
              <a:spcBef>
                <a:spcPts val="4200"/>
              </a:spcBef>
              <a:buSzPct val="100000"/>
              <a:buAutoNum type="arabicPeriod" startAt="13"/>
              <a:defRPr sz="5200">
                <a:latin typeface="Gotham Book"/>
                <a:ea typeface="Gotham Book"/>
                <a:cs typeface="Gotham Book"/>
                <a:sym typeface="Gotham Book"/>
              </a:defRPr>
            </a:pPr>
            <a:r>
              <a:t>After someone has been sexually abused and hasn’t told anyone about it, and it has gone on for about five years, how can someone try to forget and deal with it?</a:t>
            </a:r>
          </a:p>
          <a:p>
            <a:pPr marL="1104900" indent="-1104900" algn="l" defTabSz="12700">
              <a:spcBef>
                <a:spcPts val="4200"/>
              </a:spcBef>
              <a:buSzPct val="100000"/>
              <a:buAutoNum type="arabicPeriod" startAt="13"/>
              <a:defRPr sz="5200">
                <a:latin typeface="Gotham Book"/>
                <a:ea typeface="Gotham Book"/>
                <a:cs typeface="Gotham Book"/>
                <a:sym typeface="Gotham Book"/>
              </a:defRPr>
            </a:pPr>
            <a:r>
              <a:t>My boyfriend wants me to send him photos of me naked via snapchat. Is that wrong?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1"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HE FOUNDATION"/>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THE FOUNDATION</a:t>
            </a:r>
          </a:p>
        </p:txBody>
      </p:sp>
      <p:sp>
        <p:nvSpPr>
          <p:cNvPr id="200" name="Developing a Healthy Sexuality…"/>
          <p:cNvSpPr txBox="1"/>
          <p:nvPr/>
        </p:nvSpPr>
        <p:spPr>
          <a:xfrm>
            <a:off x="2461906" y="5149800"/>
            <a:ext cx="19866691" cy="5999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7900"/>
              </a:spcBef>
              <a:defRPr sz="7600">
                <a:latin typeface="Gotham Book"/>
                <a:ea typeface="Gotham Book"/>
                <a:cs typeface="Gotham Book"/>
                <a:sym typeface="Gotham Book"/>
              </a:defRPr>
            </a:pPr>
            <a:r>
              <a:t>Developing a Healthy Sexuality</a:t>
            </a:r>
          </a:p>
          <a:p>
            <a:pPr algn="l" defTabSz="12700">
              <a:spcBef>
                <a:spcPts val="7900"/>
              </a:spcBef>
              <a:defRPr sz="7600">
                <a:latin typeface="Gotham Book"/>
                <a:ea typeface="Gotham Book"/>
                <a:cs typeface="Gotham Book"/>
                <a:sym typeface="Gotham Book"/>
              </a:defRPr>
            </a:pPr>
            <a:r>
              <a:t>“A Theology of Healthy Sexuality"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1" build="p" bldLvl="5"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God created sex."/>
          <p:cNvSpPr txBox="1">
            <a:spLocks noGrp="1"/>
          </p:cNvSpPr>
          <p:nvPr>
            <p:ph type="ctrTitle"/>
          </p:nvPr>
        </p:nvSpPr>
        <p:spPr>
          <a:xfrm>
            <a:off x="2301301" y="4619907"/>
            <a:ext cx="18402887" cy="5671290"/>
          </a:xfrm>
          <a:prstGeom prst="rect">
            <a:avLst/>
          </a:prstGeom>
        </p:spPr>
        <p:txBody>
          <a:bodyPr anchor="t"/>
          <a:lstStyle>
            <a:lvl1pPr defTabSz="12700">
              <a:lnSpc>
                <a:spcPct val="100000"/>
              </a:lnSpc>
              <a:spcBef>
                <a:spcPts val="4200"/>
              </a:spcBef>
              <a:defRPr sz="12800" spc="0">
                <a:latin typeface="Gotham Book"/>
                <a:ea typeface="Gotham Book"/>
                <a:cs typeface="Gotham Book"/>
                <a:sym typeface="Gotham Book"/>
              </a:defRPr>
            </a:lvl1pPr>
          </a:lstStyle>
          <a:p>
            <a:r>
              <a:t>God created sex.</a:t>
            </a:r>
          </a:p>
        </p:txBody>
      </p:sp>
      <p:sp>
        <p:nvSpPr>
          <p:cNvPr id="203" name="GENESIS 2:18-25"/>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GENESIS 2:18-25</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He sees it as VERY good."/>
          <p:cNvSpPr txBox="1">
            <a:spLocks noGrp="1"/>
          </p:cNvSpPr>
          <p:nvPr>
            <p:ph type="ctrTitle"/>
          </p:nvPr>
        </p:nvSpPr>
        <p:spPr>
          <a:xfrm>
            <a:off x="2301301" y="4192093"/>
            <a:ext cx="18271766" cy="5671290"/>
          </a:xfrm>
          <a:prstGeom prst="rect">
            <a:avLst/>
          </a:prstGeom>
        </p:spPr>
        <p:txBody>
          <a:bodyPr anchor="t"/>
          <a:lstStyle>
            <a:lvl1pPr defTabSz="12700">
              <a:lnSpc>
                <a:spcPct val="100000"/>
              </a:lnSpc>
              <a:spcBef>
                <a:spcPts val="4200"/>
              </a:spcBef>
              <a:defRPr sz="12800" spc="0">
                <a:latin typeface="Gotham Book"/>
                <a:ea typeface="Gotham Book"/>
                <a:cs typeface="Gotham Book"/>
                <a:sym typeface="Gotham Book"/>
              </a:defRPr>
            </a:lvl1pPr>
          </a:lstStyle>
          <a:p>
            <a:r>
              <a:t>He sees it as VERY good.</a:t>
            </a:r>
          </a:p>
        </p:txBody>
      </p:sp>
      <p:sp>
        <p:nvSpPr>
          <p:cNvPr id="206" name="GENESIS 1:26-31"/>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GENESIS 1:26-31</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You shall not commit adultery.&quot;"/>
          <p:cNvSpPr txBox="1">
            <a:spLocks noGrp="1"/>
          </p:cNvSpPr>
          <p:nvPr>
            <p:ph type="ctrTitle"/>
          </p:nvPr>
        </p:nvSpPr>
        <p:spPr>
          <a:xfrm>
            <a:off x="3114264" y="5211106"/>
            <a:ext cx="17458803" cy="5487762"/>
          </a:xfrm>
          <a:prstGeom prst="rect">
            <a:avLst/>
          </a:prstGeom>
        </p:spPr>
        <p:txBody>
          <a:bodyPr anchor="t"/>
          <a:lstStyle>
            <a:lvl1pPr defTabSz="12700">
              <a:lnSpc>
                <a:spcPct val="100000"/>
              </a:lnSpc>
              <a:spcBef>
                <a:spcPts val="4200"/>
              </a:spcBef>
              <a:defRPr sz="11200" spc="0">
                <a:latin typeface="Gotham Book"/>
                <a:ea typeface="Gotham Book"/>
                <a:cs typeface="Gotham Book"/>
                <a:sym typeface="Gotham Book"/>
              </a:defRPr>
            </a:lvl1pPr>
          </a:lstStyle>
          <a:p>
            <a:r>
              <a:t>“You shall not commit adultery."</a:t>
            </a:r>
          </a:p>
        </p:txBody>
      </p:sp>
      <p:sp>
        <p:nvSpPr>
          <p:cNvPr id="209" name="EXODUS 20:14"/>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EXODUS 20:14</a:t>
            </a:r>
          </a:p>
        </p:txBody>
      </p:sp>
      <p:sp>
        <p:nvSpPr>
          <p:cNvPr id="210" name="Adultery"/>
          <p:cNvSpPr txBox="1"/>
          <p:nvPr/>
        </p:nvSpPr>
        <p:spPr>
          <a:xfrm>
            <a:off x="1493208" y="1771439"/>
            <a:ext cx="18271766" cy="23117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11300" cap="all">
                <a:latin typeface="Gotham Book"/>
                <a:ea typeface="Gotham Book"/>
                <a:cs typeface="Gotham Book"/>
                <a:sym typeface="Gotham Book"/>
              </a:defRPr>
            </a:lvl1pPr>
          </a:lstStyle>
          <a:p>
            <a:r>
              <a:t>Adultery</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herefore, honor God with your body.”"/>
          <p:cNvSpPr txBox="1">
            <a:spLocks noGrp="1"/>
          </p:cNvSpPr>
          <p:nvPr>
            <p:ph type="ctrTitle"/>
          </p:nvPr>
        </p:nvSpPr>
        <p:spPr>
          <a:xfrm>
            <a:off x="2562743" y="4084896"/>
            <a:ext cx="18402887" cy="6206301"/>
          </a:xfrm>
          <a:prstGeom prst="rect">
            <a:avLst/>
          </a:prstGeom>
        </p:spPr>
        <p:txBody>
          <a:bodyPr anchor="t"/>
          <a:lstStyle>
            <a:lvl1pPr defTabSz="12700">
              <a:lnSpc>
                <a:spcPct val="100000"/>
              </a:lnSpc>
              <a:spcBef>
                <a:spcPts val="4200"/>
              </a:spcBef>
              <a:defRPr sz="12800" spc="0">
                <a:latin typeface="Gotham Book"/>
                <a:ea typeface="Gotham Book"/>
                <a:cs typeface="Gotham Book"/>
                <a:sym typeface="Gotham Book"/>
              </a:defRPr>
            </a:lvl1pPr>
          </a:lstStyle>
          <a:p>
            <a:r>
              <a:t>“…Therefore, honor God with your body.”</a:t>
            </a:r>
          </a:p>
        </p:txBody>
      </p:sp>
      <p:sp>
        <p:nvSpPr>
          <p:cNvPr id="134" name="I Corinthians 6:20"/>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I Corinthians 6:20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quot;It is God’s will that you should be sanctified: that you should avoid sexual immorality.&quot;"/>
          <p:cNvSpPr txBox="1">
            <a:spLocks noGrp="1"/>
          </p:cNvSpPr>
          <p:nvPr>
            <p:ph type="ctrTitle"/>
          </p:nvPr>
        </p:nvSpPr>
        <p:spPr>
          <a:xfrm>
            <a:off x="3114264" y="5020967"/>
            <a:ext cx="18948681" cy="5487761"/>
          </a:xfrm>
          <a:prstGeom prst="rect">
            <a:avLst/>
          </a:prstGeom>
        </p:spPr>
        <p:txBody>
          <a:bodyPr anchor="t"/>
          <a:lstStyle>
            <a:lvl1pPr>
              <a:lnSpc>
                <a:spcPct val="100000"/>
              </a:lnSpc>
              <a:spcBef>
                <a:spcPts val="3400"/>
              </a:spcBef>
              <a:defRPr sz="9184" spc="0">
                <a:latin typeface="Gotham Book"/>
                <a:ea typeface="Gotham Book"/>
                <a:cs typeface="Gotham Book"/>
                <a:sym typeface="Gotham Book"/>
              </a:defRPr>
            </a:lvl1pPr>
          </a:lstStyle>
          <a:p>
            <a:pPr defTabSz="914400"/>
            <a:r>
              <a:t>"It is God’s will that you should be sanctified: that you should avoid sexual immorality."</a:t>
            </a:r>
          </a:p>
        </p:txBody>
      </p:sp>
      <p:sp>
        <p:nvSpPr>
          <p:cNvPr id="213" name="I THESSALONIANS 4:3"/>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I THESSALONIANS 4:3</a:t>
            </a:r>
          </a:p>
        </p:txBody>
      </p:sp>
      <p:sp>
        <p:nvSpPr>
          <p:cNvPr id="214" name="Fornication"/>
          <p:cNvSpPr txBox="1"/>
          <p:nvPr/>
        </p:nvSpPr>
        <p:spPr>
          <a:xfrm>
            <a:off x="1493208" y="1771439"/>
            <a:ext cx="18271766" cy="23117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11300" cap="all">
                <a:latin typeface="Gotham Book"/>
                <a:ea typeface="Gotham Book"/>
                <a:cs typeface="Gotham Book"/>
                <a:sym typeface="Gotham Book"/>
              </a:defRPr>
            </a:lvl1pPr>
          </a:lstStyle>
          <a:p>
            <a:r>
              <a:t>Fornication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Haven’t you read,” he replied, “that at the beginning the Creator ‘made them male and female,’ and said, ‘For this reason a man will leave his father and mother and be united to his wife, and the two will become one flesh’? So, they are no longer two, b"/>
          <p:cNvSpPr txBox="1">
            <a:spLocks noGrp="1"/>
          </p:cNvSpPr>
          <p:nvPr>
            <p:ph type="ctrTitle"/>
          </p:nvPr>
        </p:nvSpPr>
        <p:spPr>
          <a:xfrm>
            <a:off x="3114264" y="4026601"/>
            <a:ext cx="19242511" cy="6764994"/>
          </a:xfrm>
          <a:prstGeom prst="rect">
            <a:avLst/>
          </a:prstGeom>
        </p:spPr>
        <p:txBody>
          <a:bodyPr anchor="t">
            <a:normAutofit fontScale="90000"/>
          </a:bodyPr>
          <a:lstStyle/>
          <a:p>
            <a:pPr defTabSz="914400">
              <a:lnSpc>
                <a:spcPct val="100000"/>
              </a:lnSpc>
              <a:spcBef>
                <a:spcPts val="1900"/>
              </a:spcBef>
              <a:defRPr sz="5152" spc="0">
                <a:latin typeface="Gotham Book"/>
                <a:ea typeface="Gotham Book"/>
                <a:cs typeface="Gotham Book"/>
                <a:sym typeface="Gotham Book"/>
              </a:defRPr>
            </a:pPr>
            <a:r>
              <a:t>“Haven’t you read,” he replied, “that at the beginning the Creator ‘made them male and female,’ and said, ‘For this reason a man will leave his father and mother and be united to his wife, and the two will become one flesh’? So, they are no longer two, but one.</a:t>
            </a:r>
          </a:p>
          <a:p>
            <a:pPr defTabSz="914400">
              <a:lnSpc>
                <a:spcPct val="100000"/>
              </a:lnSpc>
              <a:spcBef>
                <a:spcPts val="1900"/>
              </a:spcBef>
              <a:defRPr sz="5152" spc="0">
                <a:latin typeface="Gotham Book"/>
                <a:ea typeface="Gotham Book"/>
                <a:cs typeface="Gotham Book"/>
                <a:sym typeface="Gotham Book"/>
              </a:defRPr>
            </a:pPr>
            <a:endParaRPr/>
          </a:p>
          <a:p>
            <a:pPr defTabSz="914400">
              <a:lnSpc>
                <a:spcPct val="100000"/>
              </a:lnSpc>
              <a:spcBef>
                <a:spcPts val="1900"/>
              </a:spcBef>
              <a:defRPr sz="5152" spc="0">
                <a:latin typeface="Gotham Book"/>
                <a:ea typeface="Gotham Book"/>
                <a:cs typeface="Gotham Book"/>
                <a:sym typeface="Gotham Book"/>
              </a:defRPr>
            </a:pPr>
            <a:r>
              <a:t>Therefore, what God has joined together, let man not separate.” </a:t>
            </a:r>
          </a:p>
        </p:txBody>
      </p:sp>
      <p:sp>
        <p:nvSpPr>
          <p:cNvPr id="217" name="MATTHEW 19:4-6"/>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MATTHEW 19:4-6</a:t>
            </a:r>
          </a:p>
        </p:txBody>
      </p:sp>
      <p:sp>
        <p:nvSpPr>
          <p:cNvPr id="218" name="One Flesh"/>
          <p:cNvSpPr txBox="1"/>
          <p:nvPr/>
        </p:nvSpPr>
        <p:spPr>
          <a:xfrm>
            <a:off x="1493208" y="1771439"/>
            <a:ext cx="18271766" cy="23117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11300" cap="all">
                <a:latin typeface="Gotham Book"/>
                <a:ea typeface="Gotham Book"/>
                <a:cs typeface="Gotham Book"/>
                <a:sym typeface="Gotham Book"/>
              </a:defRPr>
            </a:lvl1pPr>
          </a:lstStyle>
          <a:p>
            <a:r>
              <a:t>One Flesh</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quot;Flee from sexual immorality. All other sins a person commits are outside of their body, but he or she who sins sexually sins against his own body.…"/>
          <p:cNvSpPr txBox="1">
            <a:spLocks noGrp="1"/>
          </p:cNvSpPr>
          <p:nvPr>
            <p:ph type="ctrTitle"/>
          </p:nvPr>
        </p:nvSpPr>
        <p:spPr>
          <a:xfrm>
            <a:off x="3114264" y="4026601"/>
            <a:ext cx="19242511" cy="6764994"/>
          </a:xfrm>
          <a:prstGeom prst="rect">
            <a:avLst/>
          </a:prstGeom>
        </p:spPr>
        <p:txBody>
          <a:bodyPr anchor="t"/>
          <a:lstStyle/>
          <a:p>
            <a:pPr defTabSz="12700">
              <a:lnSpc>
                <a:spcPct val="100000"/>
              </a:lnSpc>
              <a:defRPr sz="4700" spc="0">
                <a:latin typeface="Gotham Book"/>
                <a:ea typeface="Gotham Book"/>
                <a:cs typeface="Gotham Book"/>
                <a:sym typeface="Gotham Book"/>
              </a:defRPr>
            </a:pPr>
            <a:r>
              <a:t>"Flee from sexual immorality. All other sins a person commits are outside of their body, but he or she who sins sexually sins against his own body. </a:t>
            </a:r>
          </a:p>
          <a:p>
            <a:pPr defTabSz="12700">
              <a:lnSpc>
                <a:spcPct val="100000"/>
              </a:lnSpc>
              <a:defRPr sz="4700" spc="0">
                <a:latin typeface="Gotham Book"/>
                <a:ea typeface="Gotham Book"/>
                <a:cs typeface="Gotham Book"/>
                <a:sym typeface="Gotham Book"/>
              </a:defRPr>
            </a:pPr>
            <a:endParaRPr/>
          </a:p>
          <a:p>
            <a:pPr defTabSz="12700">
              <a:lnSpc>
                <a:spcPct val="100000"/>
              </a:lnSpc>
              <a:defRPr sz="4700" spc="0">
                <a:latin typeface="Gotham Book"/>
                <a:ea typeface="Gotham Book"/>
                <a:cs typeface="Gotham Book"/>
                <a:sym typeface="Gotham Book"/>
              </a:defRPr>
            </a:pPr>
            <a:r>
              <a:t>Do you not know that your body is a temple of the Holy Spirit, who is in you, whom you have received from God? </a:t>
            </a:r>
          </a:p>
          <a:p>
            <a:pPr defTabSz="12700">
              <a:lnSpc>
                <a:spcPct val="100000"/>
              </a:lnSpc>
              <a:defRPr sz="4700" spc="0">
                <a:latin typeface="Gotham Book"/>
                <a:ea typeface="Gotham Book"/>
                <a:cs typeface="Gotham Book"/>
                <a:sym typeface="Gotham Book"/>
              </a:defRPr>
            </a:pPr>
            <a:endParaRPr/>
          </a:p>
          <a:p>
            <a:pPr defTabSz="12700">
              <a:lnSpc>
                <a:spcPct val="100000"/>
              </a:lnSpc>
              <a:defRPr sz="4700" spc="0">
                <a:latin typeface="Gotham Book"/>
                <a:ea typeface="Gotham Book"/>
                <a:cs typeface="Gotham Book"/>
                <a:sym typeface="Gotham Book"/>
              </a:defRPr>
            </a:pPr>
            <a:r>
              <a:t>You are not your own; you were bought at a price. Therefore, honor God with your body."</a:t>
            </a:r>
          </a:p>
        </p:txBody>
      </p:sp>
      <p:sp>
        <p:nvSpPr>
          <p:cNvPr id="221" name="I COR. 6:18-20"/>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I COR. 6:18-20</a:t>
            </a:r>
          </a:p>
        </p:txBody>
      </p:sp>
      <p:sp>
        <p:nvSpPr>
          <p:cNvPr id="222" name="Sexual Purity"/>
          <p:cNvSpPr txBox="1"/>
          <p:nvPr/>
        </p:nvSpPr>
        <p:spPr>
          <a:xfrm>
            <a:off x="1493208" y="1771439"/>
            <a:ext cx="18271766" cy="23117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11300" cap="all">
                <a:latin typeface="Gotham Book"/>
                <a:ea typeface="Gotham Book"/>
                <a:cs typeface="Gotham Book"/>
                <a:sym typeface="Gotham Book"/>
              </a:defRPr>
            </a:lvl1pPr>
          </a:lstStyle>
          <a:p>
            <a:r>
              <a:t>Sexual Purity</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BODY"/>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BODY</a:t>
            </a:r>
          </a:p>
        </p:txBody>
      </p:sp>
      <p:sp>
        <p:nvSpPr>
          <p:cNvPr id="225" name="Changes in Their Body…"/>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4200"/>
              </a:spcBef>
              <a:buSzPct val="100000"/>
              <a:buChar char="-"/>
              <a:defRPr sz="7000">
                <a:latin typeface="Gotham Book"/>
                <a:ea typeface="Gotham Book"/>
                <a:cs typeface="Gotham Book"/>
                <a:sym typeface="Gotham Book"/>
              </a:defRPr>
            </a:pPr>
            <a:r>
              <a:t>Changes in Their Body</a:t>
            </a:r>
          </a:p>
          <a:p>
            <a:pPr marL="749300" indent="-749300" algn="l" defTabSz="12700">
              <a:spcBef>
                <a:spcPts val="4200"/>
              </a:spcBef>
              <a:buSzPct val="100000"/>
              <a:buChar char="-"/>
              <a:defRPr sz="7000">
                <a:latin typeface="Gotham Book"/>
                <a:ea typeface="Gotham Book"/>
                <a:cs typeface="Gotham Book"/>
                <a:sym typeface="Gotham Book"/>
              </a:defRPr>
            </a:pPr>
            <a:r>
              <a:t>Is Sex Safe?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2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2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1" build="p" bldLvl="5"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MIND"/>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MIND</a:t>
            </a:r>
          </a:p>
        </p:txBody>
      </p:sp>
      <p:sp>
        <p:nvSpPr>
          <p:cNvPr id="228" name="The most important Sex Organ: Your Mind…"/>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4200"/>
              </a:spcBef>
              <a:buSzPct val="100000"/>
              <a:buChar char="-"/>
              <a:defRPr sz="7000">
                <a:latin typeface="Gotham Book"/>
                <a:ea typeface="Gotham Book"/>
                <a:cs typeface="Gotham Book"/>
                <a:sym typeface="Gotham Book"/>
              </a:defRPr>
            </a:pPr>
            <a:r>
              <a:t>The most important Sex Organ: Your Mind</a:t>
            </a:r>
          </a:p>
          <a:p>
            <a:pPr marL="749300" indent="-749300" algn="l" defTabSz="12700">
              <a:spcBef>
                <a:spcPts val="4200"/>
              </a:spcBef>
              <a:buSzPct val="100000"/>
              <a:buChar char="-"/>
              <a:defRPr sz="7000">
                <a:latin typeface="Gotham Book"/>
                <a:ea typeface="Gotham Book"/>
                <a:cs typeface="Gotham Book"/>
                <a:sym typeface="Gotham Book"/>
              </a:defRPr>
            </a:pPr>
            <a:r>
              <a:t>Radical Respect</a:t>
            </a:r>
          </a:p>
          <a:p>
            <a:pPr marL="749300" indent="-749300" algn="l" defTabSz="12700">
              <a:spcBef>
                <a:spcPts val="4200"/>
              </a:spcBef>
              <a:buSzPct val="100000"/>
              <a:buChar char="-"/>
              <a:defRPr sz="7000">
                <a:latin typeface="Gotham Book"/>
                <a:ea typeface="Gotham Book"/>
                <a:cs typeface="Gotham Book"/>
                <a:sym typeface="Gotham Book"/>
              </a:defRPr>
            </a:pPr>
            <a:r>
              <a:t>The Powerful Influence of Friends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2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2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1" build="p" bldLvl="5"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Walk with the wise and become wise; associate with fools and get into trouble.”"/>
          <p:cNvSpPr txBox="1">
            <a:spLocks noGrp="1"/>
          </p:cNvSpPr>
          <p:nvPr>
            <p:ph type="ctrTitle"/>
          </p:nvPr>
        </p:nvSpPr>
        <p:spPr>
          <a:xfrm>
            <a:off x="2491440" y="3457003"/>
            <a:ext cx="19708440" cy="6172330"/>
          </a:xfrm>
          <a:prstGeom prst="rect">
            <a:avLst/>
          </a:prstGeom>
        </p:spPr>
        <p:txBody>
          <a:bodyPr anchor="t"/>
          <a:lstStyle>
            <a:lvl1pPr>
              <a:lnSpc>
                <a:spcPct val="100000"/>
              </a:lnSpc>
              <a:spcBef>
                <a:spcPts val="3800"/>
              </a:spcBef>
              <a:defRPr sz="10304" spc="0">
                <a:latin typeface="Gotham Book"/>
                <a:ea typeface="Gotham Book"/>
                <a:cs typeface="Gotham Book"/>
                <a:sym typeface="Gotham Book"/>
              </a:defRPr>
            </a:lvl1pPr>
          </a:lstStyle>
          <a:p>
            <a:pPr defTabSz="914400"/>
            <a:r>
              <a:t>“Walk with the wise and become wise; associate with fools and get into trouble.” </a:t>
            </a:r>
          </a:p>
        </p:txBody>
      </p:sp>
      <p:sp>
        <p:nvSpPr>
          <p:cNvPr id="231" name="Proverbs 13:20 NLT"/>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Proverbs 13:20 NLT </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Dating: Exclusive or Inclusive Dating"/>
          <p:cNvSpPr txBox="1">
            <a:spLocks noGrp="1"/>
          </p:cNvSpPr>
          <p:nvPr>
            <p:ph type="ctrTitle"/>
          </p:nvPr>
        </p:nvSpPr>
        <p:spPr>
          <a:xfrm>
            <a:off x="2853129" y="3427191"/>
            <a:ext cx="19497316" cy="7688789"/>
          </a:xfrm>
          <a:prstGeom prst="rect">
            <a:avLst/>
          </a:prstGeom>
        </p:spPr>
        <p:txBody>
          <a:bodyPr anchor="t"/>
          <a:lstStyle>
            <a:lvl1pPr defTabSz="12700">
              <a:lnSpc>
                <a:spcPct val="100000"/>
              </a:lnSpc>
              <a:spcBef>
                <a:spcPts val="4200"/>
              </a:spcBef>
              <a:defRPr sz="13700" spc="0">
                <a:latin typeface="Gotham Book"/>
                <a:ea typeface="Gotham Book"/>
                <a:cs typeface="Gotham Book"/>
                <a:sym typeface="Gotham Book"/>
              </a:defRPr>
            </a:lvl1pPr>
          </a:lstStyle>
          <a:p>
            <a:r>
              <a:t>Dating: Exclusive or Inclusive Dating </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AGE OF DATING"/>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AGE OF DATING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AGE OF DATING"/>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AGE OF DATING</a:t>
            </a:r>
          </a:p>
        </p:txBody>
      </p:sp>
      <p:sp>
        <p:nvSpPr>
          <p:cNvPr id="238" name="% WHO HAVE SEX BEFORE GRADUATION"/>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000">
                <a:latin typeface="Gotham Book"/>
                <a:ea typeface="Gotham Book"/>
                <a:cs typeface="Gotham Book"/>
                <a:sym typeface="Gotham Book"/>
              </a:defRPr>
            </a:lvl1pPr>
          </a:lstStyle>
          <a:p>
            <a:r>
              <a:t>% WHO HAVE SEX BEFORE GRADUATION</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AGE OF DATING"/>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AGE OF DATING</a:t>
            </a:r>
          </a:p>
        </p:txBody>
      </p:sp>
      <p:sp>
        <p:nvSpPr>
          <p:cNvPr id="241" name="12 years ............ 91%…"/>
          <p:cNvSpPr txBox="1"/>
          <p:nvPr/>
        </p:nvSpPr>
        <p:spPr>
          <a:xfrm>
            <a:off x="3599084" y="6441614"/>
            <a:ext cx="19733881" cy="58228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3600"/>
              </a:spcBef>
              <a:defRPr sz="4700">
                <a:latin typeface="Gotham Book"/>
                <a:ea typeface="Gotham Book"/>
                <a:cs typeface="Gotham Book"/>
                <a:sym typeface="Gotham Book"/>
              </a:defRPr>
            </a:pPr>
            <a:r>
              <a:t>12 years ............ 91%</a:t>
            </a:r>
          </a:p>
          <a:p>
            <a:pPr algn="l" defTabSz="12700">
              <a:spcBef>
                <a:spcPts val="3600"/>
              </a:spcBef>
              <a:defRPr sz="4700">
                <a:latin typeface="Gotham Book"/>
                <a:ea typeface="Gotham Book"/>
                <a:cs typeface="Gotham Book"/>
                <a:sym typeface="Gotham Book"/>
              </a:defRPr>
            </a:pPr>
            <a:r>
              <a:t>13 years…...........56%</a:t>
            </a:r>
          </a:p>
          <a:p>
            <a:pPr algn="l" defTabSz="12700">
              <a:spcBef>
                <a:spcPts val="3600"/>
              </a:spcBef>
              <a:defRPr sz="4700">
                <a:latin typeface="Gotham Book"/>
                <a:ea typeface="Gotham Book"/>
                <a:cs typeface="Gotham Book"/>
                <a:sym typeface="Gotham Book"/>
              </a:defRPr>
            </a:pPr>
            <a:r>
              <a:t>14 years..............53%</a:t>
            </a:r>
          </a:p>
          <a:p>
            <a:pPr algn="l" defTabSz="12700">
              <a:spcBef>
                <a:spcPts val="3600"/>
              </a:spcBef>
              <a:defRPr sz="4700">
                <a:latin typeface="Gotham Book"/>
                <a:ea typeface="Gotham Book"/>
                <a:cs typeface="Gotham Book"/>
                <a:sym typeface="Gotham Book"/>
              </a:defRPr>
            </a:pPr>
            <a:r>
              <a:t>15 years..............40%</a:t>
            </a:r>
          </a:p>
          <a:p>
            <a:pPr algn="l" defTabSz="12700">
              <a:spcBef>
                <a:spcPts val="3600"/>
              </a:spcBef>
              <a:defRPr sz="4700">
                <a:latin typeface="Gotham Book"/>
                <a:ea typeface="Gotham Book"/>
                <a:cs typeface="Gotham Book"/>
                <a:sym typeface="Gotham Book"/>
              </a:defRPr>
            </a:pPr>
            <a:r>
              <a:t>16 years…………..20%</a:t>
            </a:r>
          </a:p>
        </p:txBody>
      </p:sp>
      <p:sp>
        <p:nvSpPr>
          <p:cNvPr id="242" name="% WHO HAVE SEX BEFORE GRADUATION"/>
          <p:cNvSpPr txBox="1"/>
          <p:nvPr/>
        </p:nvSpPr>
        <p:spPr>
          <a:xfrm>
            <a:off x="2055403" y="4142185"/>
            <a:ext cx="20273194" cy="2265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000">
                <a:latin typeface="Gotham Book"/>
                <a:ea typeface="Gotham Book"/>
                <a:cs typeface="Gotham Book"/>
                <a:sym typeface="Gotham Book"/>
              </a:defRPr>
            </a:lvl1pPr>
          </a:lstStyle>
          <a:p>
            <a:r>
              <a:t>% WHO HAVE SEX BEFORE GRADUATION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his involve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This involves:</a:t>
            </a:r>
          </a:p>
        </p:txBody>
      </p:sp>
      <p:sp>
        <p:nvSpPr>
          <p:cNvPr id="137" name="Honor God with your BODY…"/>
          <p:cNvSpPr txBox="1"/>
          <p:nvPr/>
        </p:nvSpPr>
        <p:spPr>
          <a:xfrm>
            <a:off x="2933595" y="4899068"/>
            <a:ext cx="19733882" cy="65005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03299" indent="-1003299" algn="l" defTabSz="12700">
              <a:spcBef>
                <a:spcPts val="4200"/>
              </a:spcBef>
              <a:buSzPct val="100000"/>
              <a:buAutoNum type="arabicPeriod"/>
              <a:defRPr sz="7300">
                <a:latin typeface="Gotham Book"/>
                <a:ea typeface="Gotham Book"/>
                <a:cs typeface="Gotham Book"/>
                <a:sym typeface="Gotham Book"/>
              </a:defRPr>
            </a:pPr>
            <a:r>
              <a:t>Honor God with your BODY</a:t>
            </a:r>
          </a:p>
          <a:p>
            <a:pPr marL="1003299" indent="-1003299" algn="l" defTabSz="12700">
              <a:spcBef>
                <a:spcPts val="4200"/>
              </a:spcBef>
              <a:buSzPct val="100000"/>
              <a:buAutoNum type="arabicPeriod"/>
              <a:defRPr sz="7300">
                <a:latin typeface="Gotham Book"/>
                <a:ea typeface="Gotham Book"/>
                <a:cs typeface="Gotham Book"/>
                <a:sym typeface="Gotham Book"/>
              </a:defRPr>
            </a:pPr>
            <a:r>
              <a:t> Renew your MIND for good</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EYES"/>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EYES</a:t>
            </a:r>
          </a:p>
        </p:txBody>
      </p:sp>
      <p:sp>
        <p:nvSpPr>
          <p:cNvPr id="245" name="The Dangers of Pornography"/>
          <p:cNvSpPr txBox="1"/>
          <p:nvPr/>
        </p:nvSpPr>
        <p:spPr>
          <a:xfrm>
            <a:off x="3147502" y="5300777"/>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749300" indent="-749300" algn="l" defTabSz="12700">
              <a:spcBef>
                <a:spcPts val="4200"/>
              </a:spcBef>
              <a:buSzPct val="100000"/>
              <a:buChar char="-"/>
              <a:defRPr sz="7000">
                <a:latin typeface="Gotham Book"/>
                <a:ea typeface="Gotham Book"/>
                <a:cs typeface="Gotham Book"/>
                <a:sym typeface="Gotham Book"/>
              </a:defRPr>
            </a:lvl1pPr>
          </a:lstStyle>
          <a:p>
            <a:r>
              <a:t>The Dangers of Pornography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4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1" build="p" bldLvl="5"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HE PORNOGRAPHY ESCALATION"/>
          <p:cNvSpPr txBox="1">
            <a:spLocks noGrp="1"/>
          </p:cNvSpPr>
          <p:nvPr>
            <p:ph type="ctrTitle"/>
          </p:nvPr>
        </p:nvSpPr>
        <p:spPr>
          <a:xfrm>
            <a:off x="1438972" y="1147489"/>
            <a:ext cx="21024436" cy="3252169"/>
          </a:xfrm>
          <a:prstGeom prst="rect">
            <a:avLst/>
          </a:prstGeom>
        </p:spPr>
        <p:txBody>
          <a:bodyPr anchor="ctr"/>
          <a:lstStyle>
            <a:lvl1pPr defTabSz="12700">
              <a:lnSpc>
                <a:spcPct val="100000"/>
              </a:lnSpc>
              <a:defRPr sz="8800" spc="0">
                <a:latin typeface="Gotham Book"/>
                <a:ea typeface="Gotham Book"/>
                <a:cs typeface="Gotham Book"/>
                <a:sym typeface="Gotham Book"/>
              </a:defRPr>
            </a:lvl1pPr>
          </a:lstStyle>
          <a:p>
            <a:r>
              <a:t>THE PORNOGRAPHY ESCALATION</a:t>
            </a:r>
          </a:p>
        </p:txBody>
      </p:sp>
      <p:sp>
        <p:nvSpPr>
          <p:cNvPr id="248" name="Viewing Pornography…"/>
          <p:cNvSpPr txBox="1"/>
          <p:nvPr/>
        </p:nvSpPr>
        <p:spPr>
          <a:xfrm>
            <a:off x="3147502" y="4682824"/>
            <a:ext cx="19733882"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194310" indent="-194310" algn="l" defTabSz="914400">
              <a:spcBef>
                <a:spcPts val="3500"/>
              </a:spcBef>
              <a:buSzPct val="100000"/>
              <a:buAutoNum type="arabicPeriod"/>
              <a:defRPr sz="5950">
                <a:latin typeface="Gotham Book"/>
                <a:ea typeface="Gotham Book"/>
                <a:cs typeface="Gotham Book"/>
                <a:sym typeface="Gotham Book"/>
              </a:defRPr>
            </a:pPr>
            <a:r>
              <a:t> Viewing Pornography</a:t>
            </a:r>
          </a:p>
          <a:p>
            <a:pPr marL="194310" indent="-194310" algn="l" defTabSz="914400">
              <a:spcBef>
                <a:spcPts val="3500"/>
              </a:spcBef>
              <a:buSzPct val="100000"/>
              <a:buAutoNum type="arabicPeriod"/>
              <a:defRPr sz="5950">
                <a:latin typeface="Gotham Book"/>
                <a:ea typeface="Gotham Book"/>
                <a:cs typeface="Gotham Book"/>
                <a:sym typeface="Gotham Book"/>
              </a:defRPr>
            </a:pPr>
            <a:r>
              <a:t> Addiction</a:t>
            </a:r>
          </a:p>
          <a:p>
            <a:pPr marL="194310" indent="-194310" algn="l" defTabSz="914400">
              <a:spcBef>
                <a:spcPts val="3500"/>
              </a:spcBef>
              <a:buSzPct val="100000"/>
              <a:buAutoNum type="arabicPeriod"/>
              <a:defRPr sz="5950">
                <a:latin typeface="Gotham Book"/>
                <a:ea typeface="Gotham Book"/>
                <a:cs typeface="Gotham Book"/>
                <a:sym typeface="Gotham Book"/>
              </a:defRPr>
            </a:pPr>
            <a:r>
              <a:t> Escalation</a:t>
            </a:r>
          </a:p>
          <a:p>
            <a:pPr marL="194310" indent="-194310" algn="l" defTabSz="914400">
              <a:spcBef>
                <a:spcPts val="3500"/>
              </a:spcBef>
              <a:buSzPct val="100000"/>
              <a:buAutoNum type="arabicPeriod"/>
              <a:defRPr sz="5950">
                <a:latin typeface="Gotham Book"/>
                <a:ea typeface="Gotham Book"/>
                <a:cs typeface="Gotham Book"/>
                <a:sym typeface="Gotham Book"/>
              </a:defRPr>
            </a:pPr>
            <a:r>
              <a:t> Desensitization</a:t>
            </a:r>
          </a:p>
          <a:p>
            <a:pPr marL="194310" indent="-194310" algn="l" defTabSz="914400">
              <a:spcBef>
                <a:spcPts val="3500"/>
              </a:spcBef>
              <a:buSzPct val="100000"/>
              <a:buAutoNum type="arabicPeriod"/>
              <a:defRPr sz="5950">
                <a:latin typeface="Gotham Book"/>
                <a:ea typeface="Gotham Book"/>
                <a:cs typeface="Gotham Book"/>
                <a:sym typeface="Gotham Book"/>
              </a:defRPr>
            </a:pPr>
            <a:r>
              <a:t> Acting out Sexually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4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4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4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4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4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1" build="p" bldLvl="5" animBg="1" advAuto="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Flirting, Modesty, and How Far is Too Far?"/>
          <p:cNvSpPr txBox="1">
            <a:spLocks noGrp="1"/>
          </p:cNvSpPr>
          <p:nvPr>
            <p:ph type="ctrTitle"/>
          </p:nvPr>
        </p:nvSpPr>
        <p:spPr>
          <a:xfrm>
            <a:off x="2443342" y="4340169"/>
            <a:ext cx="19497316"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Flirting, Modesty, and How Far is Too Far?</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HEART"/>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HEART</a:t>
            </a:r>
          </a:p>
        </p:txBody>
      </p:sp>
      <p:sp>
        <p:nvSpPr>
          <p:cNvPr id="253" name="Grace and Forgiveness…"/>
          <p:cNvSpPr txBox="1"/>
          <p:nvPr/>
        </p:nvSpPr>
        <p:spPr>
          <a:xfrm>
            <a:off x="3147502" y="3969801"/>
            <a:ext cx="19733882" cy="4946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1400"/>
              </a:spcBef>
              <a:buSzPct val="100000"/>
              <a:buChar char="-"/>
              <a:defRPr sz="7000">
                <a:latin typeface="Gotham Book"/>
                <a:ea typeface="Gotham Book"/>
                <a:cs typeface="Gotham Book"/>
                <a:sym typeface="Gotham Book"/>
              </a:defRPr>
            </a:pPr>
            <a:r>
              <a:t>Grace and Forgiveness</a:t>
            </a:r>
          </a:p>
          <a:p>
            <a:pPr marL="749300" indent="-749300" algn="l" defTabSz="12700">
              <a:spcBef>
                <a:spcPts val="1400"/>
              </a:spcBef>
              <a:buSzPct val="100000"/>
              <a:buChar char="-"/>
              <a:defRPr sz="7000">
                <a:latin typeface="Gotham Book"/>
                <a:ea typeface="Gotham Book"/>
                <a:cs typeface="Gotham Book"/>
                <a:sym typeface="Gotham Book"/>
              </a:defRPr>
            </a:pPr>
            <a:r>
              <a:t>Handling Their Emotions</a:t>
            </a:r>
          </a:p>
          <a:p>
            <a:pPr marL="749300" indent="-749300" algn="l" defTabSz="12700">
              <a:spcBef>
                <a:spcPts val="1400"/>
              </a:spcBef>
              <a:buSzPct val="100000"/>
              <a:buChar char="-"/>
              <a:defRPr sz="7000">
                <a:latin typeface="Gotham Book"/>
                <a:ea typeface="Gotham Book"/>
                <a:cs typeface="Gotham Book"/>
                <a:sym typeface="Gotham Book"/>
              </a:defRPr>
            </a:pPr>
            <a:r>
              <a:t>Developing a Healthy Self-image</a:t>
            </a:r>
          </a:p>
          <a:p>
            <a:pPr marL="749300" indent="-749300" algn="l" defTabSz="12700">
              <a:spcBef>
                <a:spcPts val="1400"/>
              </a:spcBef>
              <a:buSzPct val="100000"/>
              <a:buChar char="-"/>
              <a:defRPr sz="7000">
                <a:latin typeface="Gotham Book"/>
                <a:ea typeface="Gotham Book"/>
                <a:cs typeface="Gotham Book"/>
                <a:sym typeface="Gotham Book"/>
              </a:defRPr>
            </a:pPr>
            <a:r>
              <a:t>Sexual Abuse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5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5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5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5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5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1" build="p" bldLvl="5"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HEART"/>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HEART</a:t>
            </a:r>
          </a:p>
        </p:txBody>
      </p:sp>
      <p:sp>
        <p:nvSpPr>
          <p:cNvPr id="256" name="Grace and Forgiveness…"/>
          <p:cNvSpPr txBox="1"/>
          <p:nvPr/>
        </p:nvSpPr>
        <p:spPr>
          <a:xfrm>
            <a:off x="3147502" y="3969801"/>
            <a:ext cx="19733882" cy="4946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1400"/>
              </a:spcBef>
              <a:buSzPct val="100000"/>
              <a:buChar char="-"/>
              <a:defRPr sz="7000">
                <a:latin typeface="Gotham Book"/>
                <a:ea typeface="Gotham Book"/>
                <a:cs typeface="Gotham Book"/>
                <a:sym typeface="Gotham Book"/>
              </a:defRPr>
            </a:pPr>
            <a:r>
              <a:t>Grace and Forgiveness</a:t>
            </a:r>
          </a:p>
          <a:p>
            <a:pPr marL="749300" indent="-749300" algn="l" defTabSz="12700">
              <a:spcBef>
                <a:spcPts val="1400"/>
              </a:spcBef>
              <a:buSzPct val="100000"/>
              <a:buChar char="-"/>
              <a:defRPr sz="7000">
                <a:latin typeface="Gotham Book"/>
                <a:ea typeface="Gotham Book"/>
                <a:cs typeface="Gotham Book"/>
                <a:sym typeface="Gotham Book"/>
              </a:defRPr>
            </a:pPr>
            <a:r>
              <a:t>Handling Their Emotions</a:t>
            </a:r>
          </a:p>
          <a:p>
            <a:pPr marL="749300" indent="-749300" algn="l" defTabSz="12700">
              <a:spcBef>
                <a:spcPts val="1400"/>
              </a:spcBef>
              <a:buSzPct val="100000"/>
              <a:buChar char="-"/>
              <a:defRPr sz="7000">
                <a:latin typeface="Gotham Book"/>
                <a:ea typeface="Gotham Book"/>
                <a:cs typeface="Gotham Book"/>
                <a:sym typeface="Gotham Book"/>
              </a:defRPr>
            </a:pPr>
            <a:r>
              <a:t>Developing a Healthy Self-image</a:t>
            </a:r>
          </a:p>
          <a:p>
            <a:pPr marL="749300" indent="-749300" algn="l" defTabSz="12700">
              <a:spcBef>
                <a:spcPts val="1400"/>
              </a:spcBef>
              <a:buSzPct val="100000"/>
              <a:buChar char="-"/>
              <a:defRPr sz="7000">
                <a:latin typeface="Gotham Book"/>
                <a:ea typeface="Gotham Book"/>
                <a:cs typeface="Gotham Book"/>
                <a:sym typeface="Gotham Book"/>
              </a:defRPr>
            </a:pPr>
            <a:r>
              <a:t>Sexual Abuse – What I Tell Kids</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HEART"/>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HEART</a:t>
            </a:r>
          </a:p>
        </p:txBody>
      </p:sp>
      <p:sp>
        <p:nvSpPr>
          <p:cNvPr id="259" name="Grace and Forgiveness…"/>
          <p:cNvSpPr txBox="1"/>
          <p:nvPr/>
        </p:nvSpPr>
        <p:spPr>
          <a:xfrm>
            <a:off x="3147502" y="3969801"/>
            <a:ext cx="19733882" cy="4946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300" indent="-749300" algn="l" defTabSz="12700">
              <a:spcBef>
                <a:spcPts val="1400"/>
              </a:spcBef>
              <a:buSzPct val="100000"/>
              <a:buChar char="-"/>
              <a:defRPr sz="7000">
                <a:latin typeface="Gotham Book"/>
                <a:ea typeface="Gotham Book"/>
                <a:cs typeface="Gotham Book"/>
                <a:sym typeface="Gotham Book"/>
              </a:defRPr>
            </a:pPr>
            <a:r>
              <a:t>Grace and Forgiveness</a:t>
            </a:r>
          </a:p>
          <a:p>
            <a:pPr marL="749300" indent="-749300" algn="l" defTabSz="12700">
              <a:spcBef>
                <a:spcPts val="1400"/>
              </a:spcBef>
              <a:buSzPct val="100000"/>
              <a:buChar char="-"/>
              <a:defRPr sz="7000">
                <a:latin typeface="Gotham Book"/>
                <a:ea typeface="Gotham Book"/>
                <a:cs typeface="Gotham Book"/>
                <a:sym typeface="Gotham Book"/>
              </a:defRPr>
            </a:pPr>
            <a:r>
              <a:t>Handling Their Emotions</a:t>
            </a:r>
          </a:p>
          <a:p>
            <a:pPr marL="749300" indent="-749300" algn="l" defTabSz="12700">
              <a:spcBef>
                <a:spcPts val="1400"/>
              </a:spcBef>
              <a:buSzPct val="100000"/>
              <a:buChar char="-"/>
              <a:defRPr sz="7000">
                <a:latin typeface="Gotham Book"/>
                <a:ea typeface="Gotham Book"/>
                <a:cs typeface="Gotham Book"/>
                <a:sym typeface="Gotham Book"/>
              </a:defRPr>
            </a:pPr>
            <a:r>
              <a:t>Developing a Healthy Self-image</a:t>
            </a:r>
          </a:p>
          <a:p>
            <a:pPr marL="749300" indent="-749300" algn="l" defTabSz="12700">
              <a:spcBef>
                <a:spcPts val="1400"/>
              </a:spcBef>
              <a:buSzPct val="100000"/>
              <a:buChar char="-"/>
              <a:defRPr sz="7000">
                <a:latin typeface="Gotham Book"/>
                <a:ea typeface="Gotham Book"/>
                <a:cs typeface="Gotham Book"/>
                <a:sym typeface="Gotham Book"/>
              </a:defRPr>
            </a:pPr>
            <a:r>
              <a:t>Sexual Abuse – What I Tell Kids</a:t>
            </a:r>
          </a:p>
        </p:txBody>
      </p:sp>
      <p:sp>
        <p:nvSpPr>
          <p:cNvPr id="260" name="It’s not your fault…"/>
          <p:cNvSpPr txBox="1"/>
          <p:nvPr/>
        </p:nvSpPr>
        <p:spPr>
          <a:xfrm>
            <a:off x="5904525" y="9249847"/>
            <a:ext cx="19733881" cy="63382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228600" indent="-228600" algn="l" defTabSz="12700">
              <a:spcBef>
                <a:spcPts val="1800"/>
              </a:spcBef>
              <a:buSzPct val="100000"/>
              <a:buAutoNum type="arabicPeriod"/>
              <a:defRPr sz="4700">
                <a:latin typeface="Gotham Book"/>
                <a:ea typeface="Gotham Book"/>
                <a:cs typeface="Gotham Book"/>
                <a:sym typeface="Gotham Book"/>
              </a:defRPr>
            </a:pPr>
            <a:r>
              <a:t> It’s not your fault</a:t>
            </a:r>
          </a:p>
          <a:p>
            <a:pPr marL="228600" indent="-228600" algn="l" defTabSz="12700">
              <a:spcBef>
                <a:spcPts val="1800"/>
              </a:spcBef>
              <a:buSzPct val="100000"/>
              <a:buAutoNum type="arabicPeriod"/>
              <a:defRPr sz="4700">
                <a:latin typeface="Gotham Book"/>
                <a:ea typeface="Gotham Book"/>
                <a:cs typeface="Gotham Book"/>
                <a:sym typeface="Gotham Book"/>
              </a:defRPr>
            </a:pPr>
            <a:r>
              <a:t> Do not suffer in silence – seek help</a:t>
            </a:r>
          </a:p>
          <a:p>
            <a:pPr marL="228600" indent="-228600" algn="l" defTabSz="12700">
              <a:spcBef>
                <a:spcPts val="1800"/>
              </a:spcBef>
              <a:buSzPct val="100000"/>
              <a:buAutoNum type="arabicPeriod"/>
              <a:defRPr sz="4700">
                <a:latin typeface="Gotham Book"/>
                <a:ea typeface="Gotham Book"/>
                <a:cs typeface="Gotham Book"/>
                <a:sym typeface="Gotham Book"/>
              </a:defRPr>
            </a:pPr>
            <a:r>
              <a:t> There is hope</a:t>
            </a:r>
          </a:p>
          <a:p>
            <a:pPr marL="228600" indent="-228600" algn="l" defTabSz="12700">
              <a:spcBef>
                <a:spcPts val="1800"/>
              </a:spcBef>
              <a:buSzPct val="100000"/>
              <a:buAutoNum type="arabicPeriod"/>
              <a:defRPr sz="4700">
                <a:latin typeface="Gotham Book"/>
                <a:ea typeface="Gotham Book"/>
                <a:cs typeface="Gotham Book"/>
                <a:sym typeface="Gotham Book"/>
              </a:defRPr>
            </a:pPr>
            <a:r>
              <a:t> God cares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26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2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1" build="p" bldLvl="5"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THE PURITY CODE PLEDGE"/>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THE PURITY CODE PLEDGE</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HE PURITY CODE PLEDGE"/>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THE PURITY CODE PLEDGE</a:t>
            </a:r>
          </a:p>
        </p:txBody>
      </p:sp>
      <p:sp>
        <p:nvSpPr>
          <p:cNvPr id="265" name="In honor of God, my family, and my future spouse, I commit my life to sexual purity."/>
          <p:cNvSpPr txBox="1"/>
          <p:nvPr/>
        </p:nvSpPr>
        <p:spPr>
          <a:xfrm>
            <a:off x="2245543" y="3766300"/>
            <a:ext cx="20273193" cy="2700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100">
                <a:latin typeface="Gotham Book"/>
                <a:ea typeface="Gotham Book"/>
                <a:cs typeface="Gotham Book"/>
                <a:sym typeface="Gotham Book"/>
              </a:defRPr>
            </a:lvl1pPr>
          </a:lstStyle>
          <a:p>
            <a:r>
              <a:t>In honor of God, my family, and my future spouse, I commit my life to sexual purity.</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THE PURITY CODE PLEDGE"/>
          <p:cNvSpPr txBox="1">
            <a:spLocks noGrp="1"/>
          </p:cNvSpPr>
          <p:nvPr>
            <p:ph type="ctrTitle"/>
          </p:nvPr>
        </p:nvSpPr>
        <p:spPr>
          <a:xfrm>
            <a:off x="1438972" y="1147489"/>
            <a:ext cx="20273193" cy="3252169"/>
          </a:xfrm>
          <a:prstGeom prst="rect">
            <a:avLst/>
          </a:prstGeom>
        </p:spPr>
        <p:txBody>
          <a:bodyPr anchor="ctr"/>
          <a:lstStyle>
            <a:lvl1pPr defTabSz="12700">
              <a:lnSpc>
                <a:spcPct val="100000"/>
              </a:lnSpc>
              <a:spcBef>
                <a:spcPts val="4200"/>
              </a:spcBef>
              <a:defRPr sz="9500" cap="all" spc="0">
                <a:latin typeface="Gotham Book"/>
                <a:ea typeface="Gotham Book"/>
                <a:cs typeface="Gotham Book"/>
                <a:sym typeface="Gotham Book"/>
              </a:defRPr>
            </a:lvl1pPr>
          </a:lstStyle>
          <a:p>
            <a:r>
              <a:t>THE PURITY CODE PLEDGE</a:t>
            </a:r>
          </a:p>
        </p:txBody>
      </p:sp>
      <p:sp>
        <p:nvSpPr>
          <p:cNvPr id="268" name="Honor God with my body…"/>
          <p:cNvSpPr txBox="1"/>
          <p:nvPr/>
        </p:nvSpPr>
        <p:spPr>
          <a:xfrm>
            <a:off x="3741688" y="6940730"/>
            <a:ext cx="19733882" cy="5168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49299" indent="-749299" algn="l" defTabSz="12700">
              <a:spcBef>
                <a:spcPts val="4200"/>
              </a:spcBef>
              <a:buSzPct val="100000"/>
              <a:buChar char="-"/>
              <a:defRPr sz="4900">
                <a:latin typeface="Gotham Book"/>
                <a:ea typeface="Gotham Book"/>
                <a:cs typeface="Gotham Book"/>
                <a:sym typeface="Gotham Book"/>
              </a:defRPr>
            </a:pPr>
            <a:r>
              <a:t>Honor God with my body</a:t>
            </a:r>
          </a:p>
          <a:p>
            <a:pPr marL="749299" indent="-749299" algn="l" defTabSz="12700">
              <a:spcBef>
                <a:spcPts val="4200"/>
              </a:spcBef>
              <a:buSzPct val="100000"/>
              <a:buChar char="-"/>
              <a:defRPr sz="4900">
                <a:latin typeface="Gotham Book"/>
                <a:ea typeface="Gotham Book"/>
                <a:cs typeface="Gotham Book"/>
                <a:sym typeface="Gotham Book"/>
              </a:defRPr>
            </a:pPr>
            <a:r>
              <a:t>Renew my mind for good</a:t>
            </a:r>
          </a:p>
          <a:p>
            <a:pPr marL="749299" indent="-749299" algn="l" defTabSz="12700">
              <a:spcBef>
                <a:spcPts val="4200"/>
              </a:spcBef>
              <a:buSzPct val="100000"/>
              <a:buChar char="-"/>
              <a:defRPr sz="4900">
                <a:latin typeface="Gotham Book"/>
                <a:ea typeface="Gotham Book"/>
                <a:cs typeface="Gotham Book"/>
                <a:sym typeface="Gotham Book"/>
              </a:defRPr>
            </a:pPr>
            <a:r>
              <a:t>Turn my eyes from worthless things</a:t>
            </a:r>
          </a:p>
          <a:p>
            <a:pPr marL="749299" indent="-749299" algn="l" defTabSz="12700">
              <a:spcBef>
                <a:spcPts val="4200"/>
              </a:spcBef>
              <a:buSzPct val="100000"/>
              <a:buChar char="-"/>
              <a:defRPr sz="4900">
                <a:latin typeface="Gotham Book"/>
                <a:ea typeface="Gotham Book"/>
                <a:cs typeface="Gotham Book"/>
                <a:sym typeface="Gotham Book"/>
              </a:defRPr>
            </a:pPr>
            <a:r>
              <a:t>Guard my heart</a:t>
            </a:r>
          </a:p>
        </p:txBody>
      </p:sp>
      <p:sp>
        <p:nvSpPr>
          <p:cNvPr id="269" name="In honor of God, my family, and my future spouse, I commit my life to sexual purity."/>
          <p:cNvSpPr txBox="1"/>
          <p:nvPr/>
        </p:nvSpPr>
        <p:spPr>
          <a:xfrm>
            <a:off x="2245543" y="3766300"/>
            <a:ext cx="20273193" cy="2700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defRPr sz="6100">
                <a:latin typeface="Gotham Book"/>
                <a:ea typeface="Gotham Book"/>
                <a:cs typeface="Gotham Book"/>
                <a:sym typeface="Gotham Book"/>
              </a:defRPr>
            </a:lvl1pPr>
          </a:lstStyle>
          <a:p>
            <a:r>
              <a:t>In honor of God, my family, and my future spouse, I commit my life to sexual purity.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26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26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Do not conform any longer to the pattern of this world but be transformed by the renewing of your mind. Then you will be able to test and approve what God’s will is—his good, pleasing, and perfect will.”"/>
          <p:cNvSpPr txBox="1">
            <a:spLocks noGrp="1"/>
          </p:cNvSpPr>
          <p:nvPr>
            <p:ph type="ctrTitle"/>
          </p:nvPr>
        </p:nvSpPr>
        <p:spPr>
          <a:xfrm>
            <a:off x="2301301" y="1753106"/>
            <a:ext cx="18402887" cy="8538091"/>
          </a:xfrm>
          <a:prstGeom prst="rect">
            <a:avLst/>
          </a:prstGeom>
        </p:spPr>
        <p:txBody>
          <a:bodyPr anchor="t">
            <a:normAutofit fontScale="90000"/>
          </a:bodyPr>
          <a:lstStyle>
            <a:lvl1pPr>
              <a:lnSpc>
                <a:spcPct val="100000"/>
              </a:lnSpc>
              <a:spcBef>
                <a:spcPts val="2600"/>
              </a:spcBef>
              <a:defRPr sz="8064" spc="0">
                <a:latin typeface="Gotham Book"/>
                <a:ea typeface="Gotham Book"/>
                <a:cs typeface="Gotham Book"/>
                <a:sym typeface="Gotham Book"/>
              </a:defRPr>
            </a:lvl1pPr>
          </a:lstStyle>
          <a:p>
            <a:pPr defTabSz="914400"/>
            <a:r>
              <a:t>“Do not conform any longer to the pattern of this world but be transformed by the renewing of your mind. Then you will be able to test and approve what God’s will is—his good, pleasing, and perfect will.” </a:t>
            </a:r>
          </a:p>
        </p:txBody>
      </p:sp>
      <p:sp>
        <p:nvSpPr>
          <p:cNvPr id="140" name="Romans 12:2"/>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Romans 12:2</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his involve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This involves:</a:t>
            </a:r>
          </a:p>
        </p:txBody>
      </p:sp>
      <p:sp>
        <p:nvSpPr>
          <p:cNvPr id="143" name="Honor God with your BODY…"/>
          <p:cNvSpPr txBox="1"/>
          <p:nvPr/>
        </p:nvSpPr>
        <p:spPr>
          <a:xfrm>
            <a:off x="2933595" y="4899068"/>
            <a:ext cx="19733882" cy="65005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03299" indent="-1003299" algn="l" defTabSz="12700">
              <a:spcBef>
                <a:spcPts val="4200"/>
              </a:spcBef>
              <a:buSzPct val="100000"/>
              <a:buAutoNum type="arabicPeriod"/>
              <a:defRPr sz="7300">
                <a:latin typeface="Gotham Book"/>
                <a:ea typeface="Gotham Book"/>
                <a:cs typeface="Gotham Book"/>
                <a:sym typeface="Gotham Book"/>
              </a:defRPr>
            </a:pPr>
            <a:r>
              <a:t>Honor God with your BODY</a:t>
            </a:r>
          </a:p>
          <a:p>
            <a:pPr marL="1003299" indent="-1003299" algn="l" defTabSz="12700">
              <a:spcBef>
                <a:spcPts val="4200"/>
              </a:spcBef>
              <a:buSzPct val="100000"/>
              <a:buAutoNum type="arabicPeriod"/>
              <a:defRPr sz="7300">
                <a:latin typeface="Gotham Book"/>
                <a:ea typeface="Gotham Book"/>
                <a:cs typeface="Gotham Book"/>
                <a:sym typeface="Gotham Book"/>
              </a:defRPr>
            </a:pPr>
            <a:r>
              <a:t> Renew your MIND for good</a:t>
            </a:r>
          </a:p>
          <a:p>
            <a:pPr marL="1003299" indent="-1003299" algn="l" defTabSz="12700">
              <a:spcBef>
                <a:spcPts val="4200"/>
              </a:spcBef>
              <a:buSzPct val="100000"/>
              <a:buAutoNum type="arabicPeriod"/>
              <a:defRPr sz="7300">
                <a:latin typeface="Gotham Book"/>
                <a:ea typeface="Gotham Book"/>
                <a:cs typeface="Gotham Book"/>
                <a:sym typeface="Gotham Book"/>
              </a:defRPr>
            </a:pPr>
            <a:r>
              <a:t> Turn your EYES from worthless things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Turn my eyes away from worthless things...”"/>
          <p:cNvSpPr txBox="1">
            <a:spLocks noGrp="1"/>
          </p:cNvSpPr>
          <p:nvPr>
            <p:ph type="ctrTitle"/>
          </p:nvPr>
        </p:nvSpPr>
        <p:spPr>
          <a:xfrm>
            <a:off x="2491440" y="4526538"/>
            <a:ext cx="18402887" cy="6172330"/>
          </a:xfrm>
          <a:prstGeom prst="rect">
            <a:avLst/>
          </a:prstGeom>
        </p:spPr>
        <p:txBody>
          <a:bodyPr anchor="t"/>
          <a:lstStyle>
            <a:lvl1pPr defTabSz="12700">
              <a:lnSpc>
                <a:spcPct val="100000"/>
              </a:lnSpc>
              <a:spcBef>
                <a:spcPts val="4200"/>
              </a:spcBef>
              <a:defRPr sz="11200" spc="0">
                <a:latin typeface="Gotham Book"/>
                <a:ea typeface="Gotham Book"/>
                <a:cs typeface="Gotham Book"/>
                <a:sym typeface="Gotham Book"/>
              </a:defRPr>
            </a:lvl1pPr>
          </a:lstStyle>
          <a:p>
            <a:r>
              <a:t>“Turn my eyes away from worthless things...” </a:t>
            </a:r>
          </a:p>
        </p:txBody>
      </p:sp>
      <p:sp>
        <p:nvSpPr>
          <p:cNvPr id="146" name="Psalm 119:37"/>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Psalm 119:37</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his involve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10100" cap="all" spc="0">
                <a:latin typeface="Gotham Book"/>
                <a:ea typeface="Gotham Book"/>
                <a:cs typeface="Gotham Book"/>
                <a:sym typeface="Gotham Book"/>
              </a:defRPr>
            </a:lvl1pPr>
          </a:lstStyle>
          <a:p>
            <a:r>
              <a:t>This involves:</a:t>
            </a:r>
          </a:p>
        </p:txBody>
      </p:sp>
      <p:sp>
        <p:nvSpPr>
          <p:cNvPr id="149" name="Honor God with your BODY…"/>
          <p:cNvSpPr txBox="1"/>
          <p:nvPr/>
        </p:nvSpPr>
        <p:spPr>
          <a:xfrm>
            <a:off x="2933595" y="4899068"/>
            <a:ext cx="19733882" cy="65005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03299" indent="-1003299" algn="l" defTabSz="12700">
              <a:spcBef>
                <a:spcPts val="4200"/>
              </a:spcBef>
              <a:buSzPct val="100000"/>
              <a:buAutoNum type="arabicPeriod"/>
              <a:defRPr sz="7300">
                <a:latin typeface="Gotham Book"/>
                <a:ea typeface="Gotham Book"/>
                <a:cs typeface="Gotham Book"/>
                <a:sym typeface="Gotham Book"/>
              </a:defRPr>
            </a:pPr>
            <a:r>
              <a:t>Honor God with your BODY</a:t>
            </a:r>
          </a:p>
          <a:p>
            <a:pPr marL="1003299" indent="-1003299" algn="l" defTabSz="12700">
              <a:spcBef>
                <a:spcPts val="4200"/>
              </a:spcBef>
              <a:buSzPct val="100000"/>
              <a:buAutoNum type="arabicPeriod"/>
              <a:defRPr sz="7300">
                <a:latin typeface="Gotham Book"/>
                <a:ea typeface="Gotham Book"/>
                <a:cs typeface="Gotham Book"/>
                <a:sym typeface="Gotham Book"/>
              </a:defRPr>
            </a:pPr>
            <a:r>
              <a:t> Renew your MIND for good</a:t>
            </a:r>
          </a:p>
          <a:p>
            <a:pPr marL="1003299" indent="-1003299" algn="l" defTabSz="12700">
              <a:spcBef>
                <a:spcPts val="4200"/>
              </a:spcBef>
              <a:buSzPct val="100000"/>
              <a:buAutoNum type="arabicPeriod"/>
              <a:defRPr sz="7300">
                <a:latin typeface="Gotham Book"/>
                <a:ea typeface="Gotham Book"/>
                <a:cs typeface="Gotham Book"/>
                <a:sym typeface="Gotham Book"/>
              </a:defRPr>
            </a:pPr>
            <a:r>
              <a:t> Turn your EYES from worthless things</a:t>
            </a:r>
          </a:p>
          <a:p>
            <a:pPr marL="1003299" indent="-1003299" algn="l" defTabSz="12700">
              <a:spcBef>
                <a:spcPts val="4200"/>
              </a:spcBef>
              <a:buSzPct val="100000"/>
              <a:buAutoNum type="arabicPeriod"/>
              <a:defRPr sz="7300">
                <a:latin typeface="Gotham Book"/>
                <a:ea typeface="Gotham Book"/>
                <a:cs typeface="Gotham Book"/>
                <a:sym typeface="Gotham Book"/>
              </a:defRPr>
            </a:pPr>
            <a:r>
              <a:t> Guard your HEART above all else</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Guard your heart above all else, for it determines the course of your life.”"/>
          <p:cNvSpPr txBox="1">
            <a:spLocks noGrp="1"/>
          </p:cNvSpPr>
          <p:nvPr>
            <p:ph type="ctrTitle"/>
          </p:nvPr>
        </p:nvSpPr>
        <p:spPr>
          <a:xfrm>
            <a:off x="2491440" y="3457003"/>
            <a:ext cx="18402887" cy="6172330"/>
          </a:xfrm>
          <a:prstGeom prst="rect">
            <a:avLst/>
          </a:prstGeom>
        </p:spPr>
        <p:txBody>
          <a:bodyPr anchor="t"/>
          <a:lstStyle>
            <a:lvl1pPr>
              <a:lnSpc>
                <a:spcPct val="100000"/>
              </a:lnSpc>
              <a:spcBef>
                <a:spcPts val="4100"/>
              </a:spcBef>
              <a:defRPr sz="11088" spc="0">
                <a:latin typeface="Gotham Book"/>
                <a:ea typeface="Gotham Book"/>
                <a:cs typeface="Gotham Book"/>
                <a:sym typeface="Gotham Book"/>
              </a:defRPr>
            </a:lvl1pPr>
          </a:lstStyle>
          <a:p>
            <a:pPr defTabSz="914400"/>
            <a:r>
              <a:t>“Guard your heart above all else, for it determines the course of your life.” </a:t>
            </a:r>
          </a:p>
        </p:txBody>
      </p:sp>
      <p:sp>
        <p:nvSpPr>
          <p:cNvPr id="152" name="Proverbs 4:23"/>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Proverbs 4:23</a:t>
            </a:r>
          </a:p>
        </p:txBody>
      </p:sp>
    </p:spTree>
  </p:cSld>
  <p:clrMapOvr>
    <a:masterClrMapping/>
  </p:clrMapOvr>
  <p:transition spd="med"/>
</p:sld>
</file>

<file path=ppt/theme/theme1.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1104</Words>
  <Application>Microsoft Macintosh PowerPoint</Application>
  <PresentationFormat>Custom</PresentationFormat>
  <Paragraphs>159</Paragraphs>
  <Slides>48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Gotham Book</vt:lpstr>
      <vt:lpstr>Gotham Medium</vt:lpstr>
      <vt:lpstr>Gotham Bold</vt:lpstr>
      <vt:lpstr>20_BasicBlack</vt:lpstr>
      <vt:lpstr>The Purity Code</vt:lpstr>
      <vt:lpstr>This involves:</vt:lpstr>
      <vt:lpstr>“…Therefore, honor God with your body.”</vt:lpstr>
      <vt:lpstr>This involves:</vt:lpstr>
      <vt:lpstr>“Do not conform any longer to the pattern of this world but be transformed by the renewing of your mind. Then you will be able to test and approve what God’s will is—his good, pleasing, and perfect will.” </vt:lpstr>
      <vt:lpstr>This involves:</vt:lpstr>
      <vt:lpstr>“Turn my eyes away from worthless things...” </vt:lpstr>
      <vt:lpstr>This involves:</vt:lpstr>
      <vt:lpstr>“Guard your heart above all else, for it determines the course of your life.” </vt:lpstr>
      <vt:lpstr>The Facts/ The Sexuality Crisis</vt:lpstr>
      <vt:lpstr>Kids are making sexual decisions based on three reasons:</vt:lpstr>
      <vt:lpstr>Why sex has such an influence on their lives</vt:lpstr>
      <vt:lpstr>MIXED MESSAGES</vt:lpstr>
      <vt:lpstr>WHEN TO BEGIN TALKING WITH YOUR KIDS</vt:lpstr>
      <vt:lpstr>WHEN TO BEGIN TALKING WITH YOUR KIDS</vt:lpstr>
      <vt:lpstr>WHEN TO BEGIN TALKING WITH YOUR KIDS</vt:lpstr>
      <vt:lpstr>PowerPoint Presentation</vt:lpstr>
      <vt:lpstr>WHEN TO BEGIN TALKING WITH YOUR KIDS</vt:lpstr>
      <vt:lpstr>PowerPoint Presentation</vt:lpstr>
      <vt:lpstr>WHEN TO BEGIN TALKING WITH YOUR KIDS</vt:lpstr>
      <vt:lpstr>PowerPoint Presentation</vt:lpstr>
      <vt:lpstr>WHEN TO BEGIN TALKING WITH YOUR KIDS</vt:lpstr>
      <vt:lpstr>PowerPoint Presentation</vt:lpstr>
      <vt:lpstr>PowerPoint Presentation</vt:lpstr>
      <vt:lpstr>PowerPoint Presentation</vt:lpstr>
      <vt:lpstr>THE FOUNDATION</vt:lpstr>
      <vt:lpstr>God created sex.</vt:lpstr>
      <vt:lpstr>He sees it as VERY good.</vt:lpstr>
      <vt:lpstr>“You shall not commit adultery."</vt:lpstr>
      <vt:lpstr>"It is God’s will that you should be sanctified: that you should avoid sexual immorality."</vt:lpstr>
      <vt:lpstr>“Haven’t you read,” he replied, “that at the beginning the Creator ‘made them male and female,’ and said, ‘For this reason a man will leave his father and mother and be united to his wife, and the two will become one flesh’? So, they are no longer two, but one.  Therefore, what God has joined together, let man not separate.” </vt:lpstr>
      <vt:lpstr>"Flee from sexual immorality. All other sins a person commits are outside of their body, but he or she who sins sexually sins against his own body.   Do you not know that your body is a temple of the Holy Spirit, who is in you, whom you have received from God?   You are not your own; you were bought at a price. Therefore, honor God with your body."</vt:lpstr>
      <vt:lpstr>BODY</vt:lpstr>
      <vt:lpstr>MIND</vt:lpstr>
      <vt:lpstr>“Walk with the wise and become wise; associate with fools and get into trouble.” </vt:lpstr>
      <vt:lpstr>Dating: Exclusive or Inclusive Dating </vt:lpstr>
      <vt:lpstr>AGE OF DATING</vt:lpstr>
      <vt:lpstr>AGE OF DATING</vt:lpstr>
      <vt:lpstr>AGE OF DATING</vt:lpstr>
      <vt:lpstr>EYES</vt:lpstr>
      <vt:lpstr>THE PORNOGRAPHY ESCALATION</vt:lpstr>
      <vt:lpstr>Flirting, Modesty, and How Far is Too Far?</vt:lpstr>
      <vt:lpstr>HEART</vt:lpstr>
      <vt:lpstr>HEART</vt:lpstr>
      <vt:lpstr>HEART</vt:lpstr>
      <vt:lpstr>THE PURITY CODE PLEDGE</vt:lpstr>
      <vt:lpstr>THE PURITY CODE PLEDGE</vt:lpstr>
      <vt:lpstr>THE PURITY CODE PLEDGE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Purity Code</dc:title>
  <cp:lastModifiedBy>Dave Harris</cp:lastModifiedBy>
  <cp:revision>1</cp:revision>
  <dcterms:modified xsi:type="dcterms:W3CDTF">2021-04-21T02:08:19Z</dcterms:modified>
</cp:coreProperties>
</file>